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8"/>
  </p:notesMasterIdLst>
  <p:sldIdLst>
    <p:sldId id="2455" r:id="rId2"/>
    <p:sldId id="2456" r:id="rId3"/>
    <p:sldId id="2458" r:id="rId4"/>
    <p:sldId id="2457" r:id="rId5"/>
    <p:sldId id="2459" r:id="rId6"/>
    <p:sldId id="2460" r:id="rId7"/>
    <p:sldId id="2461" r:id="rId8"/>
    <p:sldId id="2473" r:id="rId9"/>
    <p:sldId id="2472" r:id="rId10"/>
    <p:sldId id="2465" r:id="rId11"/>
    <p:sldId id="2478" r:id="rId12"/>
    <p:sldId id="2479" r:id="rId13"/>
    <p:sldId id="2463" r:id="rId14"/>
    <p:sldId id="2462" r:id="rId15"/>
    <p:sldId id="2464" r:id="rId16"/>
    <p:sldId id="2475" r:id="rId17"/>
    <p:sldId id="2477" r:id="rId18"/>
    <p:sldId id="2476" r:id="rId19"/>
    <p:sldId id="2467" r:id="rId20"/>
    <p:sldId id="2480" r:id="rId21"/>
    <p:sldId id="2481" r:id="rId22"/>
    <p:sldId id="2482" r:id="rId23"/>
    <p:sldId id="2483" r:id="rId24"/>
    <p:sldId id="2484" r:id="rId25"/>
    <p:sldId id="2468" r:id="rId26"/>
    <p:sldId id="2485" r:id="rId27"/>
    <p:sldId id="2486" r:id="rId28"/>
    <p:sldId id="2487" r:id="rId29"/>
    <p:sldId id="2488" r:id="rId30"/>
    <p:sldId id="2489" r:id="rId31"/>
    <p:sldId id="2469" r:id="rId32"/>
    <p:sldId id="2490" r:id="rId33"/>
    <p:sldId id="2470" r:id="rId34"/>
    <p:sldId id="2491" r:id="rId35"/>
    <p:sldId id="2492" r:id="rId36"/>
    <p:sldId id="2493" r:id="rId37"/>
  </p:sldIdLst>
  <p:sldSz cx="12192000" cy="6858000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93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480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 Bilgi Yer Tutucus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7FCBFF3-9701-4270-B577-B61DDE1AA793}" type="datetimeFigureOut">
              <a:rPr lang="tr-TR" smtClean="0"/>
              <a:t>24.02.2020</a:t>
            </a:fld>
            <a:endParaRPr lang="tr-TR"/>
          </a:p>
        </p:txBody>
      </p:sp>
      <p:sp>
        <p:nvSpPr>
          <p:cNvPr id="4" name="Slayt Resmi Yer Tutucus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r-TR"/>
          </a:p>
        </p:txBody>
      </p:sp>
      <p:sp>
        <p:nvSpPr>
          <p:cNvPr id="5" name="Not Yer Tutucusu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6" name="Alt Bilgi Yer Tutucusu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9A9DC0D-4203-413F-80E8-BE6121CF41EA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2152653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AC7B47-15EC-4476-85C2-ECD5C53CCE2E}" type="slidenum">
              <a:rPr lang="tr-TR" smtClean="0"/>
              <a:t>1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58073531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EC4A4BA1-035A-402C-9BBB-1A1A9236493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Alt Başlık 2">
            <a:extLst>
              <a:ext uri="{FF2B5EF4-FFF2-40B4-BE49-F238E27FC236}">
                <a16:creationId xmlns:a16="http://schemas.microsoft.com/office/drawing/2014/main" id="{5DEA5B74-8DDC-4F9D-99E1-8559A107F64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r-TR"/>
              <a:t>Asıl alt başlık stilini düzenlemek için tıklayın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C1107AA8-5CF8-48F9-8162-B9AD71186D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070933-1F41-479F-A4D0-7A1C3395830F}" type="datetimeFigureOut">
              <a:rPr lang="tr-TR" smtClean="0"/>
              <a:t>24.02.2020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613C54F1-66C7-4A26-A1BC-9CF72D2E95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871E12B3-CFC3-4EB0-8C94-20F7327A81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BC5595-4FE7-4722-94C9-24A658803B70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5617309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B00DB59C-E41E-4855-8F7D-0C077893A4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CEA84D36-D130-4A5A-8029-29C37B04E75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3697505C-576E-4B2D-9F94-6338D4174C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070933-1F41-479F-A4D0-7A1C3395830F}" type="datetimeFigureOut">
              <a:rPr lang="tr-TR" smtClean="0"/>
              <a:t>24.02.2020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1E4B10C6-28A5-4FDF-823D-045AB461AF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0F4DCFEC-3D4E-476D-9056-BBA842B2AF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BC5595-4FE7-4722-94C9-24A658803B70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177114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 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EFB9FDCB-FAEE-4DF6-B76D-03BB2807D0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7836F30B-EA7B-43C3-82A0-D275B6DBA9C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7CDEA536-4583-4E48-8056-478F895FEA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070933-1F41-479F-A4D0-7A1C3395830F}" type="datetimeFigureOut">
              <a:rPr lang="tr-TR" smtClean="0"/>
              <a:t>24.02.2020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20443734-454E-4AB4-8470-24D3607F9B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7DBEFC42-405A-440E-B244-A0203BAC0C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BC5595-4FE7-4722-94C9-24A658803B70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1355856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9BB1B4CE-E91C-47E1-8EE2-17A3BC162B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E1D921A1-659F-4D06-B737-F55E8BA34B7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62425824-DFED-42EC-8B5D-8F5ABF9F8A1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51604774-02F7-48C6-B34D-E8F3AAC525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070933-1F41-479F-A4D0-7A1C3395830F}" type="datetimeFigureOut">
              <a:rPr lang="tr-TR" smtClean="0"/>
              <a:t>24.02.2020</a:t>
            </a:fld>
            <a:endParaRPr 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55683F45-ED00-4147-9C98-92B84D0747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2191B545-AB95-449A-9BAE-0091893F8A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BC5595-4FE7-4722-94C9-24A658803B70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7909904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AD262C6E-3E09-4606-9827-AECE082A14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93471A86-7E41-40DA-B275-9F82D51484F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BE744D2F-6E25-4DF1-A4EE-2E28D59A4B2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Metin Yer Tutucusu 4">
            <a:extLst>
              <a:ext uri="{FF2B5EF4-FFF2-40B4-BE49-F238E27FC236}">
                <a16:creationId xmlns:a16="http://schemas.microsoft.com/office/drawing/2014/main" id="{70408149-3812-43C0-8184-AD36E9FE2C1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6" name="İçerik Yer Tutucusu 5">
            <a:extLst>
              <a:ext uri="{FF2B5EF4-FFF2-40B4-BE49-F238E27FC236}">
                <a16:creationId xmlns:a16="http://schemas.microsoft.com/office/drawing/2014/main" id="{450CC637-48A6-45D0-8A7A-945AFB854C2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7" name="Veri Yer Tutucusu 6">
            <a:extLst>
              <a:ext uri="{FF2B5EF4-FFF2-40B4-BE49-F238E27FC236}">
                <a16:creationId xmlns:a16="http://schemas.microsoft.com/office/drawing/2014/main" id="{984DD705-AAE7-478E-951E-468D230ABC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070933-1F41-479F-A4D0-7A1C3395830F}" type="datetimeFigureOut">
              <a:rPr lang="tr-TR" smtClean="0"/>
              <a:t>24.02.2020</a:t>
            </a:fld>
            <a:endParaRPr lang="tr-TR"/>
          </a:p>
        </p:txBody>
      </p:sp>
      <p:sp>
        <p:nvSpPr>
          <p:cNvPr id="8" name="Alt Bilgi Yer Tutucusu 7">
            <a:extLst>
              <a:ext uri="{FF2B5EF4-FFF2-40B4-BE49-F238E27FC236}">
                <a16:creationId xmlns:a16="http://schemas.microsoft.com/office/drawing/2014/main" id="{EA0E01D7-FF96-4956-BCB9-651D955897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ayt Numarası Yer Tutucusu 8">
            <a:extLst>
              <a:ext uri="{FF2B5EF4-FFF2-40B4-BE49-F238E27FC236}">
                <a16:creationId xmlns:a16="http://schemas.microsoft.com/office/drawing/2014/main" id="{A8E86111-B52B-4525-81B8-5D6231AED9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BC5595-4FE7-4722-94C9-24A658803B70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0134619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B031A44D-0D48-4B93-B1C3-58104C8D54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Veri Yer Tutucusu 2">
            <a:extLst>
              <a:ext uri="{FF2B5EF4-FFF2-40B4-BE49-F238E27FC236}">
                <a16:creationId xmlns:a16="http://schemas.microsoft.com/office/drawing/2014/main" id="{35A68D0A-92FE-4C5D-B8D0-E5FE11A02D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070933-1F41-479F-A4D0-7A1C3395830F}" type="datetimeFigureOut">
              <a:rPr lang="tr-TR" smtClean="0"/>
              <a:t>24.02.2020</a:t>
            </a:fld>
            <a:endParaRPr lang="tr-TR"/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5293D522-8B40-4373-B81C-D4A9B8D55C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A0BAB43F-20BC-42E6-8678-297F2BF08B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BC5595-4FE7-4722-94C9-24A658803B70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6383511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i Yer Tutucusu 1">
            <a:extLst>
              <a:ext uri="{FF2B5EF4-FFF2-40B4-BE49-F238E27FC236}">
                <a16:creationId xmlns:a16="http://schemas.microsoft.com/office/drawing/2014/main" id="{3D6562B7-D609-4B65-8C34-8C435AAD63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070933-1F41-479F-A4D0-7A1C3395830F}" type="datetimeFigureOut">
              <a:rPr lang="tr-TR" smtClean="0"/>
              <a:t>24.02.2020</a:t>
            </a:fld>
            <a:endParaRPr lang="tr-TR"/>
          </a:p>
        </p:txBody>
      </p:sp>
      <p:sp>
        <p:nvSpPr>
          <p:cNvPr id="3" name="Alt Bilgi Yer Tutucusu 2">
            <a:extLst>
              <a:ext uri="{FF2B5EF4-FFF2-40B4-BE49-F238E27FC236}">
                <a16:creationId xmlns:a16="http://schemas.microsoft.com/office/drawing/2014/main" id="{F4CC3509-54DD-4221-AF77-71445B503E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81AD283D-D0DD-4CAE-837A-6CF7D7E62B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BC5595-4FE7-4722-94C9-24A658803B70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0965181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2D3C765F-1581-497A-A412-BCB4D422AC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A5367EB7-51C1-4C4D-B404-4FAB77AE4D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Metin Yer Tutucusu 3">
            <a:extLst>
              <a:ext uri="{FF2B5EF4-FFF2-40B4-BE49-F238E27FC236}">
                <a16:creationId xmlns:a16="http://schemas.microsoft.com/office/drawing/2014/main" id="{93B322DF-BC90-47CB-A658-98BAF18BBE1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80738214-8B43-4A8C-B0FE-D0456981AB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070933-1F41-479F-A4D0-7A1C3395830F}" type="datetimeFigureOut">
              <a:rPr lang="tr-TR" smtClean="0"/>
              <a:t>24.02.2020</a:t>
            </a:fld>
            <a:endParaRPr 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CF22E9CC-03EA-4F95-B348-E4A9570195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D1C0C5D8-6858-4505-9E40-6E17030ED3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BC5595-4FE7-4722-94C9-24A658803B70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2706188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8A9B425D-D9F8-457F-8B62-D3DD6A0412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Resim Yer Tutucusu 2">
            <a:extLst>
              <a:ext uri="{FF2B5EF4-FFF2-40B4-BE49-F238E27FC236}">
                <a16:creationId xmlns:a16="http://schemas.microsoft.com/office/drawing/2014/main" id="{AB8154E2-9F00-4986-B17A-FBF5B0B67CA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Metin Yer Tutucusu 3">
            <a:extLst>
              <a:ext uri="{FF2B5EF4-FFF2-40B4-BE49-F238E27FC236}">
                <a16:creationId xmlns:a16="http://schemas.microsoft.com/office/drawing/2014/main" id="{BA00D471-12C9-460A-83D2-7E7632D65C9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BA5265BD-DD79-4F19-9D94-AE9F72887F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070933-1F41-479F-A4D0-7A1C3395830F}" type="datetimeFigureOut">
              <a:rPr lang="tr-TR" smtClean="0"/>
              <a:t>24.02.2020</a:t>
            </a:fld>
            <a:endParaRPr 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4A93E968-121E-4121-82AA-9AF18F6066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2B04F217-3FB6-4F75-BDAA-705D3B97C4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BC5595-4FE7-4722-94C9-24A658803B70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2706888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ED636CD5-AFBB-4451-AABE-D96C4BA9F0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Dikey Metin Yer Tutucusu 2">
            <a:extLst>
              <a:ext uri="{FF2B5EF4-FFF2-40B4-BE49-F238E27FC236}">
                <a16:creationId xmlns:a16="http://schemas.microsoft.com/office/drawing/2014/main" id="{26AA212B-9E22-485F-B237-D0758705205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36EE2958-01CD-42C9-879A-21D20F2ABA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070933-1F41-479F-A4D0-7A1C3395830F}" type="datetimeFigureOut">
              <a:rPr lang="tr-TR" smtClean="0"/>
              <a:t>24.02.2020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FB282529-C4C6-4E85-992A-FB646B9A57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3D4A8D56-7ED0-42DF-891B-FD083E29D5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BC5595-4FE7-4722-94C9-24A658803B70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9731666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>
            <a:extLst>
              <a:ext uri="{FF2B5EF4-FFF2-40B4-BE49-F238E27FC236}">
                <a16:creationId xmlns:a16="http://schemas.microsoft.com/office/drawing/2014/main" id="{846F2AE0-A956-4F69-A351-518B01BE828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Dikey Metin Yer Tutucusu 2">
            <a:extLst>
              <a:ext uri="{FF2B5EF4-FFF2-40B4-BE49-F238E27FC236}">
                <a16:creationId xmlns:a16="http://schemas.microsoft.com/office/drawing/2014/main" id="{062BFFA1-C028-4D34-B600-AF02CAB8BBD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15054DEE-B548-41E7-896B-019337D18E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070933-1F41-479F-A4D0-7A1C3395830F}" type="datetimeFigureOut">
              <a:rPr lang="tr-TR" smtClean="0"/>
              <a:t>24.02.2020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2093E48F-A62E-4166-81A1-D284DBA7AD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EA3C24DF-09FC-4BEC-87D6-FE4E0C789E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BC5595-4FE7-4722-94C9-24A658803B70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96479679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296496"/>
            <a:ext cx="12192000" cy="584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>
          <a:xfrm>
            <a:off x="651701" y="6296497"/>
            <a:ext cx="2844800" cy="365125"/>
          </a:xfrm>
        </p:spPr>
        <p:txBody>
          <a:bodyPr/>
          <a:lstStyle>
            <a:lvl1pPr>
              <a:defRPr sz="1400" b="1">
                <a:solidFill>
                  <a:schemeClr val="bg2">
                    <a:lumMod val="9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defRPr>
            </a:lvl1pPr>
          </a:lstStyle>
          <a:p>
            <a:r>
              <a:rPr lang="tr-TR"/>
              <a:t>2013</a:t>
            </a:r>
            <a:endParaRPr lang="tr-TR" dirty="0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>
          <a:xfrm>
            <a:off x="3598101" y="6296497"/>
            <a:ext cx="4470400" cy="365125"/>
          </a:xfrm>
        </p:spPr>
        <p:txBody>
          <a:bodyPr/>
          <a:lstStyle>
            <a:lvl1pPr>
              <a:defRPr sz="1400" b="1">
                <a:solidFill>
                  <a:schemeClr val="bg2">
                    <a:lumMod val="9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pPr algn="ctr"/>
            <a:r>
              <a:rPr lang="tr-TR" dirty="0"/>
              <a:t>bidb.btu.edu.tr</a:t>
            </a:r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>
          <a:xfrm>
            <a:off x="10608501" y="6296497"/>
            <a:ext cx="1016000" cy="365125"/>
          </a:xfrm>
        </p:spPr>
        <p:txBody>
          <a:bodyPr/>
          <a:lstStyle>
            <a:lvl1pPr>
              <a:defRPr sz="1400" b="1">
                <a:solidFill>
                  <a:schemeClr val="bg2">
                    <a:lumMod val="9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fld id="{19760865-DB76-42B0-BB5C-8171DAC8B289}" type="slidenum">
              <a:rPr lang="tr-TR" smtClean="0"/>
              <a:pPr/>
              <a:t>‹#›</a:t>
            </a:fld>
            <a:endParaRPr lang="tr-TR" dirty="0"/>
          </a:p>
        </p:txBody>
      </p:sp>
      <p:pic>
        <p:nvPicPr>
          <p:cNvPr id="7" name="Picture 2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1628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719579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Yer Tutucusu 1">
            <a:extLst>
              <a:ext uri="{FF2B5EF4-FFF2-40B4-BE49-F238E27FC236}">
                <a16:creationId xmlns:a16="http://schemas.microsoft.com/office/drawing/2014/main" id="{A03E6D28-436D-4DD9-B577-635CB2FD7F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477660B9-DB26-4C5C-A657-085598D59D5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0E54F5E4-47D1-4EF0-A36B-5E5315CBB5F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070933-1F41-479F-A4D0-7A1C3395830F}" type="datetimeFigureOut">
              <a:rPr lang="tr-TR" smtClean="0"/>
              <a:t>24.02.2020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82E49ECD-3F26-4C83-90FB-4780608BB7C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A03969A8-4741-4D74-A475-2D19922B17E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BC5595-4FE7-4722-94C9-24A658803B70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9191882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760865-DB76-42B0-BB5C-8171DAC8B289}" type="slidenum">
              <a:rPr lang="tr-TR" smtClean="0"/>
              <a:pPr/>
              <a:t>1</a:t>
            </a:fld>
            <a:endParaRPr lang="tr-TR" dirty="0"/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tr-TR" dirty="0"/>
              <a:t>2020</a:t>
            </a:r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/>
            <a:r>
              <a:rPr lang="tr-TR" dirty="0"/>
              <a:t>bidb.btu.edu.tr</a:t>
            </a:r>
          </a:p>
        </p:txBody>
      </p:sp>
      <p:sp>
        <p:nvSpPr>
          <p:cNvPr id="7" name="Metin kutusu 6"/>
          <p:cNvSpPr txBox="1"/>
          <p:nvPr/>
        </p:nvSpPr>
        <p:spPr>
          <a:xfrm>
            <a:off x="3575720" y="946514"/>
            <a:ext cx="54726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BİLGİ İŞLEM DAİRE BAŞKANLIĞI</a:t>
            </a:r>
          </a:p>
        </p:txBody>
      </p:sp>
      <p:sp>
        <p:nvSpPr>
          <p:cNvPr id="9" name="Dikdörtgen 8"/>
          <p:cNvSpPr/>
          <p:nvPr/>
        </p:nvSpPr>
        <p:spPr>
          <a:xfrm>
            <a:off x="2118792" y="2780928"/>
            <a:ext cx="7664959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r-TR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ISO 27001: BİLGİ GÜVENLİĞİ YÖNETİM SİSTEMİ</a:t>
            </a:r>
          </a:p>
        </p:txBody>
      </p:sp>
      <p:sp>
        <p:nvSpPr>
          <p:cNvPr id="8" name="Dikdörtgen 7"/>
          <p:cNvSpPr/>
          <p:nvPr/>
        </p:nvSpPr>
        <p:spPr>
          <a:xfrm>
            <a:off x="2118791" y="4077073"/>
            <a:ext cx="766495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r-TR" sz="2000" b="1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FARKINDALIK EĞİTİMİ</a:t>
            </a:r>
          </a:p>
          <a:p>
            <a:pPr algn="ctr"/>
            <a:r>
              <a:rPr lang="tr-TR" sz="1600" b="1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25.02.2019</a:t>
            </a:r>
          </a:p>
        </p:txBody>
      </p:sp>
      <p:sp>
        <p:nvSpPr>
          <p:cNvPr id="10" name="Dikdörtgen 9">
            <a:extLst>
              <a:ext uri="{FF2B5EF4-FFF2-40B4-BE49-F238E27FC236}">
                <a16:creationId xmlns:a16="http://schemas.microsoft.com/office/drawing/2014/main" id="{441ACD97-F68B-4B01-A64F-F7803BBB5D03}"/>
              </a:ext>
            </a:extLst>
          </p:cNvPr>
          <p:cNvSpPr/>
          <p:nvPr/>
        </p:nvSpPr>
        <p:spPr>
          <a:xfrm>
            <a:off x="2263520" y="4784908"/>
            <a:ext cx="7664959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r-TR" sz="2000" b="1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Bursa Teknik Üniversitesi</a:t>
            </a:r>
          </a:p>
          <a:p>
            <a:pPr algn="ctr"/>
            <a:r>
              <a:rPr lang="tr-TR" sz="2000" b="1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Bilgisayar Mühendisliği Bölümü</a:t>
            </a:r>
          </a:p>
          <a:p>
            <a:pPr algn="ctr"/>
            <a:r>
              <a:rPr lang="tr-TR" sz="2000" b="1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Ahmet Kaşif - Gizem Ortaç</a:t>
            </a:r>
            <a:endParaRPr lang="tr-TR" sz="1600" b="1" dirty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6803367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D4FF40A4-A13F-4CC3-A5DC-17DA4F3BA5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AJANDA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BA6B5C2B-1A96-4B03-8C85-1F62EBA454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5257800" cy="4351338"/>
          </a:xfrm>
        </p:spPr>
        <p:txBody>
          <a:bodyPr>
            <a:normAutofit lnSpcReduction="10000"/>
          </a:bodyPr>
          <a:lstStyle/>
          <a:p>
            <a:r>
              <a:rPr lang="tr-TR" dirty="0"/>
              <a:t>Temel Kavramlar</a:t>
            </a:r>
          </a:p>
          <a:p>
            <a:r>
              <a:rPr lang="tr-TR" dirty="0"/>
              <a:t>Bilgi Güvenliğinin Önemi</a:t>
            </a:r>
          </a:p>
          <a:p>
            <a:r>
              <a:rPr lang="tr-TR" dirty="0"/>
              <a:t>Ülkemizde Bilgi Güvenliği</a:t>
            </a:r>
          </a:p>
          <a:p>
            <a:r>
              <a:rPr lang="tr-TR" dirty="0"/>
              <a:t>Tehditler</a:t>
            </a:r>
          </a:p>
          <a:p>
            <a:r>
              <a:rPr lang="tr-TR" dirty="0" err="1"/>
              <a:t>Hack</a:t>
            </a:r>
            <a:r>
              <a:rPr lang="tr-TR" dirty="0"/>
              <a:t> ve Hacker Kavramları</a:t>
            </a:r>
          </a:p>
          <a:p>
            <a:r>
              <a:rPr lang="tr-TR" dirty="0"/>
              <a:t>Saldırı Türleri</a:t>
            </a:r>
          </a:p>
          <a:p>
            <a:r>
              <a:rPr lang="tr-TR" dirty="0"/>
              <a:t>Yasal Sorumluluklar </a:t>
            </a:r>
          </a:p>
          <a:p>
            <a:r>
              <a:rPr lang="tr-TR" dirty="0"/>
              <a:t>Bilgi Güvenliği Politikaları </a:t>
            </a:r>
          </a:p>
          <a:p>
            <a:r>
              <a:rPr lang="tr-TR" dirty="0"/>
              <a:t>Roller ve Sorumluluklar</a:t>
            </a:r>
          </a:p>
        </p:txBody>
      </p:sp>
    </p:spTree>
    <p:extLst>
      <p:ext uri="{BB962C8B-B14F-4D97-AF65-F5344CB8AC3E}">
        <p14:creationId xmlns:p14="http://schemas.microsoft.com/office/powerpoint/2010/main" val="30593740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6AB74D68-17A0-4186-ADAE-659D7436F7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Temel Kavramlar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65BB4F5B-1E85-4B4D-ABCB-D2B70B76F9E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endParaRPr lang="tr-TR" dirty="0"/>
          </a:p>
          <a:p>
            <a:pPr marL="0" indent="0" algn="ctr">
              <a:buNone/>
            </a:pPr>
            <a:endParaRPr lang="tr-TR" dirty="0"/>
          </a:p>
          <a:p>
            <a:pPr marL="0" indent="0" algn="ctr">
              <a:buNone/>
            </a:pPr>
            <a:endParaRPr lang="tr-TR" dirty="0"/>
          </a:p>
          <a:p>
            <a:pPr marL="0" indent="0" algn="ctr">
              <a:buNone/>
            </a:pPr>
            <a:r>
              <a:rPr lang="tr-TR" dirty="0"/>
              <a:t>Bilgi güçtür.</a:t>
            </a:r>
          </a:p>
          <a:p>
            <a:pPr marL="0" indent="0" algn="ctr">
              <a:buNone/>
            </a:pPr>
            <a:r>
              <a:rPr lang="tr-TR" sz="1600" dirty="0"/>
              <a:t>Francis Bacon (1561-1626)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25215772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ACDFA93E-7A7F-4EBA-A2A9-4DAC26A6B7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Temel Kavramlar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B866DC07-E71C-4B93-962F-ECFEB0867CA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/>
              <a:t>Bilgi Güvenliği: Bilginin, bilgi güvenliği ölçütlerinin etkin kullanımı ile korunmasını hedefler. Kağıt bir evrak, insan hafızası, telefon konuşmaları gibi bilgiler, bilgi güvenliği kapsamında değerlendirilir.</a:t>
            </a:r>
          </a:p>
          <a:p>
            <a:r>
              <a:rPr lang="tr-TR" dirty="0"/>
              <a:t>Siber Güvenlik: Elektronik ortamda üretilen, iletişim halinde olan ve saklanan bilginin güvenliği, siber güvenlik kapsamında değerlendirilir.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8970351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71F8F4C0-CE94-42A8-B263-E9DDD0CE0F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Temel Kavramlar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56944DC3-8FD4-4110-907F-FAD6568D410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/>
              <a:t>Bilgi Güvenliği Ölçütleri</a:t>
            </a:r>
          </a:p>
          <a:p>
            <a:pPr lvl="1"/>
            <a:r>
              <a:rPr lang="tr-TR" dirty="0"/>
              <a:t>Gizlilik: Bilgi sadece erişim ve kullanım yetkisi bulunan taraflarca değerlendirilebilmelidir. Harici tüm taraflara karşı koruma sağlanmalıdır.</a:t>
            </a:r>
          </a:p>
          <a:p>
            <a:pPr lvl="1"/>
            <a:r>
              <a:rPr lang="tr-TR" dirty="0"/>
              <a:t>Bütünlük: Bilgi değişime ve bozulmaya karşı korunmalıdır.</a:t>
            </a:r>
          </a:p>
          <a:p>
            <a:pPr lvl="1"/>
            <a:r>
              <a:rPr lang="tr-TR" dirty="0"/>
              <a:t>Erişilebilirlik: Bilgi ulaşılabilir olmalıdır.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25751836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A002D725-00B7-45C0-9B1C-3EC5F6E87A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Bilgi Güvenliğinin Önemi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F72FA74C-B76F-4048-B99D-EA05B0BBFFB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Bilgi </a:t>
            </a:r>
            <a:r>
              <a:rPr lang="en-US" dirty="0" err="1"/>
              <a:t>güvenliğinin</a:t>
            </a:r>
            <a:r>
              <a:rPr lang="en-US" dirty="0"/>
              <a:t> </a:t>
            </a:r>
            <a:r>
              <a:rPr lang="en-US" dirty="0" err="1"/>
              <a:t>sağlanamadığı</a:t>
            </a:r>
            <a:r>
              <a:rPr lang="en-US" dirty="0"/>
              <a:t> </a:t>
            </a:r>
            <a:r>
              <a:rPr lang="en-US" dirty="0" err="1"/>
              <a:t>durumlarda</a:t>
            </a:r>
            <a:r>
              <a:rPr lang="en-US" dirty="0"/>
              <a:t>,</a:t>
            </a:r>
          </a:p>
          <a:p>
            <a:pPr lvl="1"/>
            <a:r>
              <a:rPr lang="en-US" dirty="0" err="1"/>
              <a:t>Kişi</a:t>
            </a:r>
            <a:r>
              <a:rPr lang="en-US" dirty="0"/>
              <a:t> </a:t>
            </a:r>
            <a:r>
              <a:rPr lang="en-US" dirty="0" err="1"/>
              <a:t>veya</a:t>
            </a:r>
            <a:r>
              <a:rPr lang="en-US" dirty="0"/>
              <a:t> </a:t>
            </a:r>
            <a:r>
              <a:rPr lang="en-US" dirty="0" err="1"/>
              <a:t>kurumlara</a:t>
            </a:r>
            <a:r>
              <a:rPr lang="en-US" dirty="0"/>
              <a:t> </a:t>
            </a:r>
            <a:r>
              <a:rPr lang="en-US" dirty="0" err="1"/>
              <a:t>ait</a:t>
            </a:r>
            <a:r>
              <a:rPr lang="en-US" dirty="0"/>
              <a:t> </a:t>
            </a:r>
            <a:r>
              <a:rPr lang="en-US" dirty="0" err="1"/>
              <a:t>gizli</a:t>
            </a:r>
            <a:r>
              <a:rPr lang="en-US" dirty="0"/>
              <a:t> </a:t>
            </a:r>
            <a:r>
              <a:rPr lang="en-US" dirty="0" err="1"/>
              <a:t>ve</a:t>
            </a:r>
            <a:r>
              <a:rPr lang="en-US" dirty="0"/>
              <a:t> </a:t>
            </a:r>
            <a:r>
              <a:rPr lang="en-US" dirty="0" err="1"/>
              <a:t>hassas</a:t>
            </a:r>
            <a:r>
              <a:rPr lang="en-US" dirty="0"/>
              <a:t> </a:t>
            </a:r>
            <a:r>
              <a:rPr lang="en-US" dirty="0" err="1"/>
              <a:t>bilgiler</a:t>
            </a:r>
            <a:r>
              <a:rPr lang="en-US" dirty="0"/>
              <a:t> </a:t>
            </a:r>
            <a:r>
              <a:rPr lang="en-US" dirty="0" err="1"/>
              <a:t>açığa</a:t>
            </a:r>
            <a:r>
              <a:rPr lang="en-US" dirty="0"/>
              <a:t> </a:t>
            </a:r>
            <a:r>
              <a:rPr lang="en-US" dirty="0" err="1"/>
              <a:t>çıkabilir</a:t>
            </a:r>
            <a:r>
              <a:rPr lang="en-US" dirty="0"/>
              <a:t>.</a:t>
            </a:r>
          </a:p>
          <a:p>
            <a:pPr lvl="1"/>
            <a:r>
              <a:rPr lang="en-US" dirty="0" err="1"/>
              <a:t>Bilgiye</a:t>
            </a:r>
            <a:r>
              <a:rPr lang="en-US" dirty="0"/>
              <a:t> </a:t>
            </a:r>
            <a:r>
              <a:rPr lang="en-US" dirty="0" err="1"/>
              <a:t>erişim</a:t>
            </a:r>
            <a:r>
              <a:rPr lang="en-US" dirty="0"/>
              <a:t> </a:t>
            </a:r>
            <a:r>
              <a:rPr lang="en-US" dirty="0" err="1"/>
              <a:t>mümkün</a:t>
            </a:r>
            <a:r>
              <a:rPr lang="en-US" dirty="0"/>
              <a:t> </a:t>
            </a:r>
            <a:r>
              <a:rPr lang="en-US" dirty="0" err="1"/>
              <a:t>olmayabilir</a:t>
            </a:r>
            <a:r>
              <a:rPr lang="en-US" dirty="0"/>
              <a:t>.</a:t>
            </a:r>
          </a:p>
          <a:p>
            <a:pPr lvl="1"/>
            <a:r>
              <a:rPr lang="en-US" dirty="0"/>
              <a:t>Bilgi </a:t>
            </a:r>
            <a:r>
              <a:rPr lang="en-US" dirty="0" err="1"/>
              <a:t>içeriği</a:t>
            </a:r>
            <a:r>
              <a:rPr lang="en-US" dirty="0"/>
              <a:t> </a:t>
            </a:r>
            <a:r>
              <a:rPr lang="en-US" dirty="0" err="1"/>
              <a:t>yetkisiz</a:t>
            </a:r>
            <a:r>
              <a:rPr lang="en-US" dirty="0"/>
              <a:t> </a:t>
            </a:r>
            <a:r>
              <a:rPr lang="en-US" dirty="0" err="1"/>
              <a:t>kişiler</a:t>
            </a:r>
            <a:r>
              <a:rPr lang="en-US" dirty="0"/>
              <a:t> </a:t>
            </a:r>
            <a:r>
              <a:rPr lang="en-US" dirty="0" err="1"/>
              <a:t>tarafından</a:t>
            </a:r>
            <a:r>
              <a:rPr lang="en-US" dirty="0"/>
              <a:t> </a:t>
            </a:r>
            <a:r>
              <a:rPr lang="en-US" dirty="0" err="1"/>
              <a:t>değiştirilebilir</a:t>
            </a:r>
            <a:r>
              <a:rPr lang="en-US" dirty="0"/>
              <a:t>.</a:t>
            </a:r>
          </a:p>
          <a:p>
            <a:pPr lvl="1"/>
            <a:r>
              <a:rPr lang="en-US" dirty="0" err="1"/>
              <a:t>İş</a:t>
            </a:r>
            <a:r>
              <a:rPr lang="en-US" dirty="0"/>
              <a:t> </a:t>
            </a:r>
            <a:r>
              <a:rPr lang="en-US" dirty="0" err="1"/>
              <a:t>sürekliliği</a:t>
            </a:r>
            <a:r>
              <a:rPr lang="en-US" dirty="0"/>
              <a:t> </a:t>
            </a:r>
            <a:r>
              <a:rPr lang="en-US" dirty="0" err="1"/>
              <a:t>zarar</a:t>
            </a:r>
            <a:r>
              <a:rPr lang="en-US" dirty="0"/>
              <a:t> </a:t>
            </a:r>
            <a:r>
              <a:rPr lang="en-US" dirty="0" err="1"/>
              <a:t>görebilir</a:t>
            </a:r>
            <a:r>
              <a:rPr lang="en-US" dirty="0"/>
              <a:t> </a:t>
            </a:r>
            <a:r>
              <a:rPr lang="en-US" dirty="0" err="1"/>
              <a:t>veya</a:t>
            </a:r>
            <a:r>
              <a:rPr lang="en-US" dirty="0"/>
              <a:t> </a:t>
            </a:r>
            <a:r>
              <a:rPr lang="en-US" dirty="0" err="1"/>
              <a:t>aksayabilir</a:t>
            </a:r>
            <a:r>
              <a:rPr lang="en-US" dirty="0"/>
              <a:t>.</a:t>
            </a:r>
          </a:p>
          <a:p>
            <a:pPr lvl="1"/>
            <a:r>
              <a:rPr lang="en-US" dirty="0" err="1"/>
              <a:t>Ticari</a:t>
            </a:r>
            <a:r>
              <a:rPr lang="en-US" dirty="0"/>
              <a:t>, </a:t>
            </a:r>
            <a:r>
              <a:rPr lang="en-US" dirty="0" err="1"/>
              <a:t>teknolojik</a:t>
            </a:r>
            <a:r>
              <a:rPr lang="en-US" dirty="0"/>
              <a:t> </a:t>
            </a:r>
            <a:r>
              <a:rPr lang="en-US" dirty="0" err="1"/>
              <a:t>ve</a:t>
            </a:r>
            <a:r>
              <a:rPr lang="en-US" dirty="0"/>
              <a:t> </a:t>
            </a:r>
            <a:r>
              <a:rPr lang="en-US" dirty="0" err="1"/>
              <a:t>adli</a:t>
            </a:r>
            <a:r>
              <a:rPr lang="en-US" dirty="0"/>
              <a:t> </a:t>
            </a:r>
            <a:r>
              <a:rPr lang="en-US" dirty="0" err="1"/>
              <a:t>zararlar</a:t>
            </a:r>
            <a:r>
              <a:rPr lang="en-US" dirty="0"/>
              <a:t> </a:t>
            </a:r>
            <a:r>
              <a:rPr lang="en-US" dirty="0" err="1"/>
              <a:t>meydana</a:t>
            </a:r>
            <a:r>
              <a:rPr lang="en-US" dirty="0"/>
              <a:t> </a:t>
            </a:r>
            <a:r>
              <a:rPr lang="en-US" dirty="0" err="1"/>
              <a:t>gelebilir</a:t>
            </a:r>
            <a:r>
              <a:rPr lang="en-US" dirty="0"/>
              <a:t>.</a:t>
            </a:r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8586314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414C4812-BF16-4269-B60F-1966A58343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Ülkemizde Bilgi Güvenliği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140E2237-5927-4FED-9BF9-891E7477435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Siber</a:t>
            </a:r>
            <a:r>
              <a:rPr lang="en-US" dirty="0"/>
              <a:t> </a:t>
            </a:r>
            <a:r>
              <a:rPr lang="en-US" dirty="0" err="1"/>
              <a:t>Güvenlik</a:t>
            </a:r>
            <a:r>
              <a:rPr lang="en-US" dirty="0"/>
              <a:t> </a:t>
            </a:r>
            <a:r>
              <a:rPr lang="en-US" dirty="0" err="1"/>
              <a:t>Eylem</a:t>
            </a:r>
            <a:r>
              <a:rPr lang="en-US" dirty="0"/>
              <a:t> </a:t>
            </a:r>
            <a:r>
              <a:rPr lang="en-US" dirty="0" err="1"/>
              <a:t>Planı</a:t>
            </a:r>
            <a:r>
              <a:rPr lang="en-US" dirty="0"/>
              <a:t> : </a:t>
            </a:r>
            <a:r>
              <a:rPr lang="en-US" dirty="0" err="1"/>
              <a:t>Ülkemizde</a:t>
            </a:r>
            <a:r>
              <a:rPr lang="en-US" dirty="0"/>
              <a:t> </a:t>
            </a:r>
            <a:r>
              <a:rPr lang="en-US" dirty="0" err="1"/>
              <a:t>Siber</a:t>
            </a:r>
            <a:r>
              <a:rPr lang="en-US" dirty="0"/>
              <a:t> </a:t>
            </a:r>
            <a:r>
              <a:rPr lang="en-US" dirty="0" err="1"/>
              <a:t>Güvenlik</a:t>
            </a:r>
            <a:r>
              <a:rPr lang="en-US" dirty="0"/>
              <a:t> </a:t>
            </a:r>
            <a:r>
              <a:rPr lang="en-US" dirty="0" err="1"/>
              <a:t>alanında</a:t>
            </a:r>
            <a:r>
              <a:rPr lang="en-US" dirty="0"/>
              <a:t> ilk </a:t>
            </a:r>
            <a:r>
              <a:rPr lang="en-US" dirty="0" err="1"/>
              <a:t>eylem</a:t>
            </a:r>
            <a:r>
              <a:rPr lang="en-US" dirty="0"/>
              <a:t> </a:t>
            </a:r>
            <a:r>
              <a:rPr lang="en-US" dirty="0" err="1"/>
              <a:t>planına</a:t>
            </a:r>
            <a:r>
              <a:rPr lang="en-US" dirty="0"/>
              <a:t> </a:t>
            </a:r>
            <a:r>
              <a:rPr lang="en-US" dirty="0" err="1"/>
              <a:t>yönelik</a:t>
            </a:r>
            <a:r>
              <a:rPr lang="en-US" dirty="0"/>
              <a:t> ilk </a:t>
            </a:r>
            <a:r>
              <a:rPr lang="en-US" dirty="0" err="1"/>
              <a:t>çalışma</a:t>
            </a:r>
            <a:r>
              <a:rPr lang="en-US" dirty="0"/>
              <a:t> 2012 </a:t>
            </a:r>
            <a:r>
              <a:rPr lang="en-US" dirty="0" err="1"/>
              <a:t>yılı</a:t>
            </a:r>
            <a:r>
              <a:rPr lang="en-US" dirty="0"/>
              <a:t> </a:t>
            </a:r>
            <a:r>
              <a:rPr lang="en-US" dirty="0" err="1"/>
              <a:t>Aralık</a:t>
            </a:r>
            <a:r>
              <a:rPr lang="en-US" dirty="0"/>
              <a:t> </a:t>
            </a:r>
            <a:r>
              <a:rPr lang="en-US" dirty="0" err="1"/>
              <a:t>ayında</a:t>
            </a:r>
            <a:r>
              <a:rPr lang="en-US" dirty="0"/>
              <a:t> </a:t>
            </a:r>
            <a:r>
              <a:rPr lang="en-US" dirty="0" err="1"/>
              <a:t>gerçekleştirilmiştir</a:t>
            </a:r>
            <a:r>
              <a:rPr lang="en-US" dirty="0"/>
              <a:t>. </a:t>
            </a:r>
          </a:p>
          <a:p>
            <a:r>
              <a:rPr lang="en-US" dirty="0"/>
              <a:t>BTK (Bilgi </a:t>
            </a:r>
            <a:r>
              <a:rPr lang="en-US" dirty="0" err="1"/>
              <a:t>Teknolojileri</a:t>
            </a:r>
            <a:r>
              <a:rPr lang="en-US" dirty="0"/>
              <a:t> </a:t>
            </a:r>
            <a:r>
              <a:rPr lang="en-US" dirty="0" err="1"/>
              <a:t>Kurumu</a:t>
            </a:r>
            <a:r>
              <a:rPr lang="en-US" dirty="0"/>
              <a:t>): </a:t>
            </a:r>
            <a:r>
              <a:rPr lang="en-US" dirty="0" err="1"/>
              <a:t>Telekomünikasyon</a:t>
            </a:r>
            <a:r>
              <a:rPr lang="en-US" dirty="0"/>
              <a:t> </a:t>
            </a:r>
            <a:r>
              <a:rPr lang="en-US" dirty="0" err="1"/>
              <a:t>sektörünün</a:t>
            </a:r>
            <a:r>
              <a:rPr lang="en-US" dirty="0"/>
              <a:t> </a:t>
            </a:r>
            <a:r>
              <a:rPr lang="en-US" dirty="0" err="1"/>
              <a:t>düzenleyici</a:t>
            </a:r>
            <a:r>
              <a:rPr lang="en-US" dirty="0"/>
              <a:t> </a:t>
            </a:r>
            <a:r>
              <a:rPr lang="en-US" dirty="0" err="1"/>
              <a:t>kurumu</a:t>
            </a:r>
            <a:r>
              <a:rPr lang="en-US" dirty="0"/>
              <a:t> </a:t>
            </a:r>
            <a:r>
              <a:rPr lang="en-US" dirty="0" err="1"/>
              <a:t>olarak</a:t>
            </a:r>
            <a:r>
              <a:rPr lang="en-US" dirty="0"/>
              <a:t> </a:t>
            </a:r>
            <a:r>
              <a:rPr lang="en-US" dirty="0" err="1"/>
              <a:t>görev</a:t>
            </a:r>
            <a:r>
              <a:rPr lang="en-US" dirty="0"/>
              <a:t> </a:t>
            </a:r>
            <a:r>
              <a:rPr lang="en-US" dirty="0" err="1"/>
              <a:t>yapmaktadır</a:t>
            </a:r>
            <a:r>
              <a:rPr lang="en-US" dirty="0"/>
              <a:t> </a:t>
            </a:r>
            <a:r>
              <a:rPr lang="en-US" dirty="0" err="1"/>
              <a:t>ve</a:t>
            </a:r>
            <a:r>
              <a:rPr lang="en-US" dirty="0"/>
              <a:t> </a:t>
            </a:r>
            <a:r>
              <a:rPr lang="en-US" dirty="0" err="1"/>
              <a:t>yetkilendirme</a:t>
            </a:r>
            <a:r>
              <a:rPr lang="en-US" dirty="0"/>
              <a:t>, </a:t>
            </a:r>
            <a:r>
              <a:rPr lang="en-US" dirty="0" err="1"/>
              <a:t>denetleme</a:t>
            </a:r>
            <a:r>
              <a:rPr lang="en-US" dirty="0"/>
              <a:t>, </a:t>
            </a:r>
            <a:r>
              <a:rPr lang="en-US" dirty="0" err="1"/>
              <a:t>ihtilaf</a:t>
            </a:r>
            <a:r>
              <a:rPr lang="en-US" dirty="0"/>
              <a:t> </a:t>
            </a:r>
            <a:r>
              <a:rPr lang="en-US" dirty="0" err="1"/>
              <a:t>çözümü</a:t>
            </a:r>
            <a:r>
              <a:rPr lang="en-US" dirty="0"/>
              <a:t>, </a:t>
            </a:r>
            <a:r>
              <a:rPr lang="en-US" dirty="0" err="1"/>
              <a:t>tüketici</a:t>
            </a:r>
            <a:r>
              <a:rPr lang="en-US" dirty="0"/>
              <a:t> </a:t>
            </a:r>
            <a:r>
              <a:rPr lang="en-US" dirty="0" err="1"/>
              <a:t>haklarının</a:t>
            </a:r>
            <a:r>
              <a:rPr lang="en-US" dirty="0"/>
              <a:t> </a:t>
            </a:r>
            <a:r>
              <a:rPr lang="en-US" dirty="0" err="1"/>
              <a:t>korunması</a:t>
            </a:r>
            <a:r>
              <a:rPr lang="en-US" dirty="0"/>
              <a:t>, </a:t>
            </a:r>
            <a:r>
              <a:rPr lang="en-US" dirty="0" err="1"/>
              <a:t>sektör</a:t>
            </a:r>
            <a:r>
              <a:rPr lang="en-US" dirty="0"/>
              <a:t> </a:t>
            </a:r>
            <a:r>
              <a:rPr lang="en-US" dirty="0" err="1"/>
              <a:t>rekabetinin</a:t>
            </a:r>
            <a:r>
              <a:rPr lang="en-US" dirty="0"/>
              <a:t> </a:t>
            </a:r>
            <a:r>
              <a:rPr lang="en-US" dirty="0" err="1"/>
              <a:t>düzenlenmesi</a:t>
            </a:r>
            <a:r>
              <a:rPr lang="en-US" dirty="0"/>
              <a:t>, </a:t>
            </a:r>
            <a:r>
              <a:rPr lang="en-US" dirty="0" err="1"/>
              <a:t>teknik</a:t>
            </a:r>
            <a:r>
              <a:rPr lang="en-US" dirty="0"/>
              <a:t> </a:t>
            </a:r>
            <a:r>
              <a:rPr lang="en-US" dirty="0" err="1"/>
              <a:t>yönergeler</a:t>
            </a:r>
            <a:r>
              <a:rPr lang="en-US" dirty="0"/>
              <a:t> </a:t>
            </a:r>
            <a:r>
              <a:rPr lang="en-US" dirty="0" err="1"/>
              <a:t>yayınlamak</a:t>
            </a:r>
            <a:r>
              <a:rPr lang="en-US" dirty="0"/>
              <a:t> </a:t>
            </a:r>
            <a:r>
              <a:rPr lang="en-US" dirty="0" err="1"/>
              <a:t>ve</a:t>
            </a:r>
            <a:r>
              <a:rPr lang="en-US" dirty="0"/>
              <a:t> </a:t>
            </a:r>
            <a:r>
              <a:rPr lang="en-US" dirty="0" err="1"/>
              <a:t>spektrum</a:t>
            </a:r>
            <a:r>
              <a:rPr lang="en-US" dirty="0"/>
              <a:t> </a:t>
            </a:r>
            <a:r>
              <a:rPr lang="en-US" dirty="0" err="1"/>
              <a:t>yönetimi</a:t>
            </a:r>
            <a:r>
              <a:rPr lang="en-US" dirty="0"/>
              <a:t> </a:t>
            </a:r>
            <a:r>
              <a:rPr lang="en-US" dirty="0" err="1"/>
              <a:t>ve</a:t>
            </a:r>
            <a:r>
              <a:rPr lang="en-US" dirty="0"/>
              <a:t> </a:t>
            </a:r>
            <a:r>
              <a:rPr lang="en-US" dirty="0" err="1"/>
              <a:t>izlenmesinden</a:t>
            </a:r>
            <a:r>
              <a:rPr lang="en-US" dirty="0"/>
              <a:t> </a:t>
            </a:r>
            <a:r>
              <a:rPr lang="en-US" dirty="0" err="1"/>
              <a:t>sorumludur</a:t>
            </a:r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65758700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AB0816-B701-453E-A823-C52C9EA395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Ülkemizde Bilgi Güvenliği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5485687-EB3E-4B59-9BE4-7D238DF0099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Bursa Teknik </a:t>
            </a:r>
            <a:r>
              <a:rPr lang="en-US" dirty="0" err="1"/>
              <a:t>Üniversitesi</a:t>
            </a:r>
            <a:r>
              <a:rPr lang="en-US" dirty="0"/>
              <a:t> de </a:t>
            </a:r>
            <a:r>
              <a:rPr lang="en-US" dirty="0" err="1"/>
              <a:t>Siber</a:t>
            </a:r>
            <a:r>
              <a:rPr lang="en-US" dirty="0"/>
              <a:t> </a:t>
            </a:r>
            <a:r>
              <a:rPr lang="en-US" dirty="0" err="1"/>
              <a:t>Güvenlik</a:t>
            </a:r>
            <a:r>
              <a:rPr lang="en-US" dirty="0"/>
              <a:t> </a:t>
            </a:r>
            <a:r>
              <a:rPr lang="en-US" dirty="0" err="1"/>
              <a:t>Eylem</a:t>
            </a:r>
            <a:r>
              <a:rPr lang="en-US" dirty="0"/>
              <a:t> </a:t>
            </a:r>
            <a:r>
              <a:rPr lang="en-US" dirty="0" err="1"/>
              <a:t>Planı</a:t>
            </a:r>
            <a:r>
              <a:rPr lang="en-US" dirty="0"/>
              <a:t> </a:t>
            </a:r>
            <a:r>
              <a:rPr lang="en-US" dirty="0" err="1"/>
              <a:t>kapsamında</a:t>
            </a:r>
            <a:r>
              <a:rPr lang="en-US" dirty="0"/>
              <a:t> BGYS </a:t>
            </a:r>
            <a:r>
              <a:rPr lang="en-US" dirty="0" err="1"/>
              <a:t>teşkilatını</a:t>
            </a:r>
            <a:r>
              <a:rPr lang="en-US" dirty="0"/>
              <a:t> </a:t>
            </a:r>
            <a:r>
              <a:rPr lang="en-US" dirty="0" err="1"/>
              <a:t>kurmuştur</a:t>
            </a:r>
            <a:r>
              <a:rPr lang="en-US" dirty="0"/>
              <a:t>. Bu </a:t>
            </a:r>
            <a:r>
              <a:rPr lang="en-US" dirty="0" err="1"/>
              <a:t>yapının</a:t>
            </a:r>
            <a:r>
              <a:rPr lang="en-US" dirty="0"/>
              <a:t> </a:t>
            </a:r>
            <a:r>
              <a:rPr lang="en-US" dirty="0" err="1"/>
              <a:t>amaçları</a:t>
            </a:r>
            <a:r>
              <a:rPr lang="en-US" dirty="0"/>
              <a:t> </a:t>
            </a:r>
            <a:r>
              <a:rPr lang="en-US" dirty="0" err="1"/>
              <a:t>şunlardır</a:t>
            </a:r>
            <a:r>
              <a:rPr lang="en-US" dirty="0"/>
              <a:t>;</a:t>
            </a:r>
          </a:p>
          <a:p>
            <a:pPr lvl="1"/>
            <a:r>
              <a:rPr lang="en-US" dirty="0" err="1"/>
              <a:t>Tüm</a:t>
            </a:r>
            <a:r>
              <a:rPr lang="en-US" dirty="0"/>
              <a:t> </a:t>
            </a:r>
            <a:r>
              <a:rPr lang="en-US" dirty="0" err="1"/>
              <a:t>bilgi</a:t>
            </a:r>
            <a:r>
              <a:rPr lang="en-US" dirty="0"/>
              <a:t> </a:t>
            </a:r>
            <a:r>
              <a:rPr lang="en-US" dirty="0" err="1"/>
              <a:t>varlıklarının</a:t>
            </a:r>
            <a:r>
              <a:rPr lang="en-US" dirty="0"/>
              <a:t> </a:t>
            </a:r>
            <a:r>
              <a:rPr lang="en-US" dirty="0" err="1"/>
              <a:t>güvenliğinin</a:t>
            </a:r>
            <a:r>
              <a:rPr lang="en-US" dirty="0"/>
              <a:t> </a:t>
            </a:r>
            <a:r>
              <a:rPr lang="en-US" dirty="0" err="1"/>
              <a:t>sağlanması</a:t>
            </a:r>
            <a:r>
              <a:rPr lang="en-US" dirty="0"/>
              <a:t>,</a:t>
            </a:r>
          </a:p>
          <a:p>
            <a:pPr lvl="1"/>
            <a:r>
              <a:rPr lang="en-US" dirty="0" err="1"/>
              <a:t>Erişim</a:t>
            </a:r>
            <a:r>
              <a:rPr lang="en-US" dirty="0"/>
              <a:t> </a:t>
            </a:r>
            <a:r>
              <a:rPr lang="en-US" dirty="0" err="1"/>
              <a:t>kontrol</a:t>
            </a:r>
            <a:r>
              <a:rPr lang="en-US" dirty="0"/>
              <a:t> </a:t>
            </a:r>
            <a:r>
              <a:rPr lang="en-US" dirty="0" err="1"/>
              <a:t>politikası</a:t>
            </a:r>
            <a:r>
              <a:rPr lang="en-US" dirty="0"/>
              <a:t> </a:t>
            </a:r>
            <a:r>
              <a:rPr lang="en-US" dirty="0" err="1"/>
              <a:t>oluşturulması</a:t>
            </a:r>
            <a:r>
              <a:rPr lang="en-US" dirty="0"/>
              <a:t>,</a:t>
            </a:r>
          </a:p>
          <a:p>
            <a:pPr lvl="1"/>
            <a:r>
              <a:rPr lang="en-US" dirty="0" err="1"/>
              <a:t>Parola</a:t>
            </a:r>
            <a:r>
              <a:rPr lang="en-US" dirty="0"/>
              <a:t> </a:t>
            </a:r>
            <a:r>
              <a:rPr lang="en-US" dirty="0" err="1"/>
              <a:t>politikası</a:t>
            </a:r>
            <a:r>
              <a:rPr lang="en-US" dirty="0"/>
              <a:t> </a:t>
            </a:r>
            <a:r>
              <a:rPr lang="en-US" dirty="0" err="1"/>
              <a:t>Belirlenmesi</a:t>
            </a:r>
            <a:endParaRPr lang="en-US" dirty="0"/>
          </a:p>
          <a:p>
            <a:pPr lvl="1"/>
            <a:r>
              <a:rPr lang="en-US" dirty="0" err="1"/>
              <a:t>Kurum</a:t>
            </a:r>
            <a:r>
              <a:rPr lang="en-US" dirty="0"/>
              <a:t> </a:t>
            </a:r>
            <a:r>
              <a:rPr lang="en-US" dirty="0" err="1"/>
              <a:t>içi</a:t>
            </a:r>
            <a:r>
              <a:rPr lang="en-US" dirty="0"/>
              <a:t> </a:t>
            </a:r>
            <a:r>
              <a:rPr lang="en-US" dirty="0" err="1"/>
              <a:t>geliştirilen</a:t>
            </a:r>
            <a:r>
              <a:rPr lang="en-US" dirty="0"/>
              <a:t> </a:t>
            </a:r>
            <a:r>
              <a:rPr lang="en-US" dirty="0" err="1"/>
              <a:t>yazılımların</a:t>
            </a:r>
            <a:r>
              <a:rPr lang="en-US" dirty="0"/>
              <a:t> </a:t>
            </a:r>
            <a:r>
              <a:rPr lang="en-US" dirty="0" err="1"/>
              <a:t>güvenliğinin</a:t>
            </a:r>
            <a:r>
              <a:rPr lang="en-US" dirty="0"/>
              <a:t> </a:t>
            </a:r>
            <a:r>
              <a:rPr lang="en-US" dirty="0" err="1"/>
              <a:t>sağlanması</a:t>
            </a:r>
            <a:endParaRPr lang="en-US" dirty="0"/>
          </a:p>
          <a:p>
            <a:pPr lvl="1"/>
            <a:r>
              <a:rPr lang="en-US" dirty="0"/>
              <a:t>Mobil </a:t>
            </a:r>
            <a:r>
              <a:rPr lang="en-US" dirty="0" err="1"/>
              <a:t>cihaz</a:t>
            </a:r>
            <a:r>
              <a:rPr lang="en-US" dirty="0"/>
              <a:t> </a:t>
            </a:r>
            <a:r>
              <a:rPr lang="en-US" dirty="0" err="1"/>
              <a:t>kullanım</a:t>
            </a:r>
            <a:r>
              <a:rPr lang="en-US" dirty="0"/>
              <a:t> </a:t>
            </a:r>
            <a:r>
              <a:rPr lang="en-US" dirty="0" err="1"/>
              <a:t>politikası</a:t>
            </a:r>
            <a:r>
              <a:rPr lang="en-US" dirty="0"/>
              <a:t> </a:t>
            </a:r>
            <a:r>
              <a:rPr lang="en-US" dirty="0" err="1"/>
              <a:t>oluşturulması</a:t>
            </a:r>
            <a:endParaRPr lang="en-US" dirty="0"/>
          </a:p>
          <a:p>
            <a:pPr lvl="1"/>
            <a:r>
              <a:rPr lang="en-US" dirty="0"/>
              <a:t>Bilgi </a:t>
            </a:r>
            <a:r>
              <a:rPr lang="en-US" dirty="0" err="1"/>
              <a:t>akışı</a:t>
            </a:r>
            <a:r>
              <a:rPr lang="en-US" dirty="0"/>
              <a:t> </a:t>
            </a:r>
            <a:r>
              <a:rPr lang="en-US" dirty="0" err="1"/>
              <a:t>politikasının</a:t>
            </a:r>
            <a:r>
              <a:rPr lang="en-US" dirty="0"/>
              <a:t> </a:t>
            </a:r>
            <a:r>
              <a:rPr lang="en-US" dirty="0" err="1"/>
              <a:t>oluşturulması</a:t>
            </a:r>
            <a:endParaRPr lang="en-US" dirty="0"/>
          </a:p>
          <a:p>
            <a:pPr lvl="1"/>
            <a:r>
              <a:rPr lang="en-US" dirty="0" err="1"/>
              <a:t>Sürekli</a:t>
            </a:r>
            <a:r>
              <a:rPr lang="en-US" dirty="0"/>
              <a:t> </a:t>
            </a:r>
            <a:r>
              <a:rPr lang="en-US" dirty="0" err="1"/>
              <a:t>iyileştirme</a:t>
            </a:r>
            <a:r>
              <a:rPr lang="en-US" dirty="0"/>
              <a:t> </a:t>
            </a:r>
            <a:r>
              <a:rPr lang="en-US" dirty="0" err="1"/>
              <a:t>için</a:t>
            </a:r>
            <a:r>
              <a:rPr lang="en-US" dirty="0"/>
              <a:t> </a:t>
            </a:r>
            <a:r>
              <a:rPr lang="en-US" dirty="0" err="1"/>
              <a:t>gerekli</a:t>
            </a:r>
            <a:r>
              <a:rPr lang="en-US" dirty="0"/>
              <a:t> </a:t>
            </a:r>
            <a:r>
              <a:rPr lang="en-US" dirty="0" err="1"/>
              <a:t>yönetimin</a:t>
            </a:r>
            <a:r>
              <a:rPr lang="en-US" dirty="0"/>
              <a:t> </a:t>
            </a:r>
            <a:r>
              <a:rPr lang="en-US" dirty="0" err="1"/>
              <a:t>oluşturulması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779046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414C4812-BF16-4269-B60F-1966A58343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Ülkemizde Bilgi Güvenliği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48CADC6-6481-487E-9F27-69AAC1AE8D6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4780" y="1516050"/>
            <a:ext cx="9740820" cy="46684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881392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6035A81E-0758-4F3A-A9C0-3FF857BAD5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BGYS Sorumlulukları</a:t>
            </a:r>
          </a:p>
        </p:txBody>
      </p:sp>
      <p:pic>
        <p:nvPicPr>
          <p:cNvPr id="4" name="Picture 4" descr="C:\Users\ozgur.pelit\Desktop\Capture.PNG">
            <a:extLst>
              <a:ext uri="{FF2B5EF4-FFF2-40B4-BE49-F238E27FC236}">
                <a16:creationId xmlns:a16="http://schemas.microsoft.com/office/drawing/2014/main" id="{F2AA8EE6-E31D-4077-BE2D-5F9AF12FBB10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9964" y="1690688"/>
            <a:ext cx="3032071" cy="427511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015527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FEE7A5-AC47-4B9D-B5F9-FD8EDE5A9D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Güncel</a:t>
            </a:r>
            <a:r>
              <a:rPr lang="en-US" dirty="0"/>
              <a:t> </a:t>
            </a:r>
            <a:r>
              <a:rPr lang="en-US" dirty="0" err="1"/>
              <a:t>Saldırılar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7138D0-1ECD-4A60-986D-A5AF064ADD8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5257800" cy="4351338"/>
          </a:xfrm>
        </p:spPr>
        <p:txBody>
          <a:bodyPr>
            <a:normAutofit lnSpcReduction="10000"/>
          </a:bodyPr>
          <a:lstStyle/>
          <a:p>
            <a:r>
              <a:rPr lang="en-US" dirty="0"/>
              <a:t>2016 </a:t>
            </a:r>
            <a:r>
              <a:rPr lang="en-US" dirty="0" err="1"/>
              <a:t>yılında</a:t>
            </a:r>
            <a:r>
              <a:rPr lang="en-US" dirty="0"/>
              <a:t> </a:t>
            </a:r>
            <a:r>
              <a:rPr lang="en-US" dirty="0" err="1"/>
              <a:t>GitHub’a</a:t>
            </a:r>
            <a:r>
              <a:rPr lang="en-US" dirty="0"/>
              <a:t> 1.35 </a:t>
            </a:r>
            <a:r>
              <a:rPr lang="en-US" dirty="0" err="1"/>
              <a:t>Terrabit</a:t>
            </a:r>
            <a:r>
              <a:rPr lang="en-US" dirty="0"/>
              <a:t>/</a:t>
            </a:r>
            <a:r>
              <a:rPr lang="en-US" dirty="0" err="1"/>
              <a:t>saniye</a:t>
            </a:r>
            <a:r>
              <a:rPr lang="en-US" dirty="0"/>
              <a:t> </a:t>
            </a:r>
            <a:r>
              <a:rPr lang="en-US" dirty="0" err="1"/>
              <a:t>büyüklüğünde</a:t>
            </a:r>
            <a:r>
              <a:rPr lang="en-US" dirty="0"/>
              <a:t> DDoS </a:t>
            </a:r>
            <a:r>
              <a:rPr lang="en-US" dirty="0" err="1"/>
              <a:t>saldırısı</a:t>
            </a:r>
            <a:r>
              <a:rPr lang="en-US" dirty="0"/>
              <a:t> </a:t>
            </a:r>
            <a:r>
              <a:rPr lang="en-US" dirty="0" err="1"/>
              <a:t>gerçekleştirildi</a:t>
            </a:r>
            <a:r>
              <a:rPr lang="en-US" dirty="0"/>
              <a:t>.</a:t>
            </a:r>
          </a:p>
          <a:p>
            <a:r>
              <a:rPr lang="en-US" dirty="0" err="1"/>
              <a:t>Saldırı</a:t>
            </a:r>
            <a:r>
              <a:rPr lang="en-US" dirty="0"/>
              <a:t> 15-20 </a:t>
            </a:r>
            <a:r>
              <a:rPr lang="en-US" dirty="0" err="1"/>
              <a:t>dakika</a:t>
            </a:r>
            <a:r>
              <a:rPr lang="en-US" dirty="0"/>
              <a:t> </a:t>
            </a:r>
            <a:r>
              <a:rPr lang="en-US" dirty="0" err="1"/>
              <a:t>sürdü</a:t>
            </a:r>
            <a:r>
              <a:rPr lang="en-US" dirty="0"/>
              <a:t>, </a:t>
            </a:r>
            <a:r>
              <a:rPr lang="en-US" dirty="0" err="1"/>
              <a:t>bu</a:t>
            </a:r>
            <a:r>
              <a:rPr lang="en-US" dirty="0"/>
              <a:t> </a:t>
            </a:r>
            <a:r>
              <a:rPr lang="en-US" dirty="0" err="1"/>
              <a:t>sırada</a:t>
            </a:r>
            <a:r>
              <a:rPr lang="en-US" dirty="0"/>
              <a:t> </a:t>
            </a:r>
            <a:r>
              <a:rPr lang="en-US" dirty="0" err="1"/>
              <a:t>dünyanın</a:t>
            </a:r>
            <a:r>
              <a:rPr lang="en-US" dirty="0"/>
              <a:t> </a:t>
            </a:r>
            <a:r>
              <a:rPr lang="en-US" dirty="0" err="1"/>
              <a:t>çeşitli</a:t>
            </a:r>
            <a:r>
              <a:rPr lang="en-US" dirty="0"/>
              <a:t> </a:t>
            </a:r>
            <a:r>
              <a:rPr lang="en-US" dirty="0" err="1"/>
              <a:t>yerlerinde</a:t>
            </a:r>
            <a:r>
              <a:rPr lang="en-US" dirty="0"/>
              <a:t> </a:t>
            </a:r>
            <a:r>
              <a:rPr lang="en-US" dirty="0" err="1"/>
              <a:t>erişim</a:t>
            </a:r>
            <a:r>
              <a:rPr lang="en-US" dirty="0"/>
              <a:t> </a:t>
            </a:r>
            <a:r>
              <a:rPr lang="en-US" dirty="0" err="1"/>
              <a:t>sıkıntısı</a:t>
            </a:r>
            <a:r>
              <a:rPr lang="en-US" dirty="0"/>
              <a:t> </a:t>
            </a:r>
            <a:r>
              <a:rPr lang="en-US" dirty="0" err="1"/>
              <a:t>oluştu</a:t>
            </a:r>
            <a:r>
              <a:rPr lang="en-US" dirty="0"/>
              <a:t>.</a:t>
            </a:r>
          </a:p>
          <a:p>
            <a:r>
              <a:rPr lang="en-US" dirty="0"/>
              <a:t>Bilgi </a:t>
            </a:r>
            <a:r>
              <a:rPr lang="en-US" dirty="0" err="1"/>
              <a:t>güvenliği</a:t>
            </a:r>
            <a:r>
              <a:rPr lang="en-US" dirty="0"/>
              <a:t> </a:t>
            </a:r>
            <a:r>
              <a:rPr lang="en-US" dirty="0" err="1"/>
              <a:t>politikasını</a:t>
            </a:r>
            <a:r>
              <a:rPr lang="en-US" dirty="0"/>
              <a:t> </a:t>
            </a:r>
            <a:r>
              <a:rPr lang="en-US" dirty="0" err="1"/>
              <a:t>doğru</a:t>
            </a:r>
            <a:r>
              <a:rPr lang="en-US" dirty="0"/>
              <a:t> </a:t>
            </a:r>
            <a:r>
              <a:rPr lang="en-US" dirty="0" err="1"/>
              <a:t>oluşturduğu</a:t>
            </a:r>
            <a:r>
              <a:rPr lang="en-US" dirty="0"/>
              <a:t> </a:t>
            </a:r>
            <a:r>
              <a:rPr lang="en-US" dirty="0" err="1"/>
              <a:t>ve</a:t>
            </a:r>
            <a:r>
              <a:rPr lang="en-US" dirty="0"/>
              <a:t> </a:t>
            </a:r>
            <a:r>
              <a:rPr lang="en-US" dirty="0" err="1"/>
              <a:t>zamanında</a:t>
            </a:r>
            <a:r>
              <a:rPr lang="en-US" dirty="0"/>
              <a:t> </a:t>
            </a:r>
            <a:r>
              <a:rPr lang="en-US" dirty="0" err="1"/>
              <a:t>müdahale</a:t>
            </a:r>
            <a:r>
              <a:rPr lang="en-US" dirty="0"/>
              <a:t> </a:t>
            </a:r>
            <a:r>
              <a:rPr lang="en-US" dirty="0" err="1"/>
              <a:t>edildiği</a:t>
            </a:r>
            <a:r>
              <a:rPr lang="en-US" dirty="0"/>
              <a:t> </a:t>
            </a:r>
            <a:r>
              <a:rPr lang="en-US" dirty="0" err="1"/>
              <a:t>için</a:t>
            </a:r>
            <a:r>
              <a:rPr lang="en-US" dirty="0"/>
              <a:t>, GitHub </a:t>
            </a:r>
            <a:r>
              <a:rPr lang="en-US" dirty="0" err="1"/>
              <a:t>bu</a:t>
            </a:r>
            <a:r>
              <a:rPr lang="en-US" dirty="0"/>
              <a:t> </a:t>
            </a:r>
            <a:r>
              <a:rPr lang="en-US" dirty="0" err="1"/>
              <a:t>saldırıdan</a:t>
            </a:r>
            <a:r>
              <a:rPr lang="en-US" dirty="0"/>
              <a:t> </a:t>
            </a:r>
            <a:r>
              <a:rPr lang="en-US" dirty="0" err="1"/>
              <a:t>büyük</a:t>
            </a:r>
            <a:r>
              <a:rPr lang="en-US" dirty="0"/>
              <a:t> </a:t>
            </a:r>
            <a:r>
              <a:rPr lang="en-US" dirty="0" err="1"/>
              <a:t>bir</a:t>
            </a:r>
            <a:r>
              <a:rPr lang="en-US" dirty="0"/>
              <a:t> </a:t>
            </a:r>
            <a:r>
              <a:rPr lang="en-US" dirty="0" err="1"/>
              <a:t>başarıyla</a:t>
            </a:r>
            <a:r>
              <a:rPr lang="en-US" dirty="0"/>
              <a:t> </a:t>
            </a:r>
            <a:r>
              <a:rPr lang="en-US" dirty="0" err="1"/>
              <a:t>kurtuldu</a:t>
            </a:r>
            <a:r>
              <a:rPr lang="en-US" dirty="0"/>
              <a:t>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A911F6A-546D-477E-A5BC-F7420A4BE3B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64932" y="2305844"/>
            <a:ext cx="4888868" cy="33837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369770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A02043-9725-4CF0-8141-B77F29994F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Güncel</a:t>
            </a:r>
            <a:r>
              <a:rPr lang="en-US" dirty="0"/>
              <a:t> </a:t>
            </a:r>
            <a:r>
              <a:rPr lang="en-US" dirty="0" err="1"/>
              <a:t>Saldırılar</a:t>
            </a:r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3D95494-C9B2-477E-A48A-85B9A98A8DD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35200" y="2056580"/>
            <a:ext cx="7721600" cy="38425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658482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8D2935EC-78F5-40E9-9500-5A90EFFB36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Hack ve Hacker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6F04898D-AF1E-42FC-ADEF-A0B3C6EAB53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Hack: Bir </a:t>
            </a:r>
            <a:r>
              <a:rPr lang="en-US" dirty="0" err="1"/>
              <a:t>materyal</a:t>
            </a:r>
            <a:r>
              <a:rPr lang="en-US" dirty="0"/>
              <a:t>, </a:t>
            </a:r>
            <a:r>
              <a:rPr lang="en-US" dirty="0" err="1"/>
              <a:t>araç</a:t>
            </a:r>
            <a:r>
              <a:rPr lang="en-US" dirty="0"/>
              <a:t>, </a:t>
            </a:r>
            <a:r>
              <a:rPr lang="en-US" dirty="0" err="1"/>
              <a:t>cihaz</a:t>
            </a:r>
            <a:r>
              <a:rPr lang="en-US" dirty="0"/>
              <a:t> </a:t>
            </a:r>
            <a:r>
              <a:rPr lang="en-US" dirty="0" err="1"/>
              <a:t>ya</a:t>
            </a:r>
            <a:r>
              <a:rPr lang="en-US" dirty="0"/>
              <a:t> da </a:t>
            </a:r>
            <a:r>
              <a:rPr lang="en-US" dirty="0" err="1"/>
              <a:t>nesnenin</a:t>
            </a:r>
            <a:r>
              <a:rPr lang="en-US" dirty="0"/>
              <a:t> </a:t>
            </a:r>
            <a:r>
              <a:rPr lang="en-US" dirty="0" err="1"/>
              <a:t>amacı</a:t>
            </a:r>
            <a:r>
              <a:rPr lang="en-US" dirty="0"/>
              <a:t> </a:t>
            </a:r>
            <a:r>
              <a:rPr lang="en-US" dirty="0" err="1"/>
              <a:t>dışında</a:t>
            </a:r>
            <a:r>
              <a:rPr lang="en-US" dirty="0"/>
              <a:t> </a:t>
            </a:r>
            <a:r>
              <a:rPr lang="en-US" dirty="0" err="1"/>
              <a:t>kullanılmasıdır</a:t>
            </a:r>
            <a:r>
              <a:rPr lang="en-US" dirty="0"/>
              <a:t>. </a:t>
            </a:r>
          </a:p>
          <a:p>
            <a:r>
              <a:rPr lang="en-US" dirty="0"/>
              <a:t>Hacker: </a:t>
            </a:r>
            <a:r>
              <a:rPr lang="en-US" dirty="0" err="1"/>
              <a:t>Belirli</a:t>
            </a:r>
            <a:r>
              <a:rPr lang="en-US" dirty="0"/>
              <a:t> </a:t>
            </a:r>
            <a:r>
              <a:rPr lang="en-US" dirty="0" err="1"/>
              <a:t>bir</a:t>
            </a:r>
            <a:r>
              <a:rPr lang="en-US" dirty="0"/>
              <a:t> </a:t>
            </a:r>
            <a:r>
              <a:rPr lang="en-US" dirty="0" err="1"/>
              <a:t>sorunu</a:t>
            </a:r>
            <a:r>
              <a:rPr lang="en-US" dirty="0"/>
              <a:t> </a:t>
            </a:r>
            <a:r>
              <a:rPr lang="en-US" dirty="0" err="1"/>
              <a:t>çözmek</a:t>
            </a:r>
            <a:r>
              <a:rPr lang="en-US" dirty="0"/>
              <a:t> </a:t>
            </a:r>
            <a:r>
              <a:rPr lang="en-US" dirty="0" err="1"/>
              <a:t>için</a:t>
            </a:r>
            <a:r>
              <a:rPr lang="en-US" dirty="0"/>
              <a:t> </a:t>
            </a:r>
            <a:r>
              <a:rPr lang="en-US" dirty="0" err="1"/>
              <a:t>yeterli</a:t>
            </a:r>
            <a:r>
              <a:rPr lang="en-US" dirty="0"/>
              <a:t> </a:t>
            </a:r>
            <a:r>
              <a:rPr lang="en-US" dirty="0" err="1"/>
              <a:t>teknik</a:t>
            </a:r>
            <a:r>
              <a:rPr lang="en-US" dirty="0"/>
              <a:t> </a:t>
            </a:r>
            <a:r>
              <a:rPr lang="en-US" dirty="0" err="1"/>
              <a:t>bilgiye</a:t>
            </a:r>
            <a:r>
              <a:rPr lang="en-US" dirty="0"/>
              <a:t> </a:t>
            </a:r>
            <a:r>
              <a:rPr lang="en-US" dirty="0" err="1"/>
              <a:t>sahip</a:t>
            </a:r>
            <a:r>
              <a:rPr lang="en-US" dirty="0"/>
              <a:t> </a:t>
            </a:r>
            <a:r>
              <a:rPr lang="en-US" dirty="0" err="1"/>
              <a:t>uzman</a:t>
            </a:r>
            <a:r>
              <a:rPr lang="en-US" dirty="0"/>
              <a:t> </a:t>
            </a:r>
            <a:r>
              <a:rPr lang="en-US" dirty="0" err="1"/>
              <a:t>bilgisayar</a:t>
            </a:r>
            <a:r>
              <a:rPr lang="en-US" dirty="0"/>
              <a:t> </a:t>
            </a:r>
            <a:r>
              <a:rPr lang="en-US" dirty="0" err="1"/>
              <a:t>kullanıcısıdır</a:t>
            </a:r>
            <a:r>
              <a:rPr lang="en-US" dirty="0"/>
              <a:t>. </a:t>
            </a:r>
            <a:r>
              <a:rPr lang="en-US" dirty="0" err="1"/>
              <a:t>Yaygın</a:t>
            </a:r>
            <a:r>
              <a:rPr lang="en-US" dirty="0"/>
              <a:t> </a:t>
            </a:r>
            <a:r>
              <a:rPr lang="en-US" dirty="0" err="1"/>
              <a:t>kullanılan</a:t>
            </a:r>
            <a:r>
              <a:rPr lang="en-US" dirty="0"/>
              <a:t> </a:t>
            </a:r>
            <a:r>
              <a:rPr lang="en-US" dirty="0" err="1"/>
              <a:t>tanımı</a:t>
            </a:r>
            <a:r>
              <a:rPr lang="en-US" dirty="0"/>
              <a:t> </a:t>
            </a:r>
            <a:r>
              <a:rPr lang="en-US" dirty="0" err="1"/>
              <a:t>ise</a:t>
            </a:r>
            <a:r>
              <a:rPr lang="en-US" dirty="0"/>
              <a:t> </a:t>
            </a:r>
            <a:r>
              <a:rPr lang="en-US" dirty="0" err="1"/>
              <a:t>güvenlik</a:t>
            </a:r>
            <a:r>
              <a:rPr lang="en-US" dirty="0"/>
              <a:t> </a:t>
            </a:r>
            <a:r>
              <a:rPr lang="en-US" dirty="0" err="1"/>
              <a:t>açıklarını</a:t>
            </a:r>
            <a:r>
              <a:rPr lang="en-US" dirty="0"/>
              <a:t> </a:t>
            </a:r>
            <a:r>
              <a:rPr lang="en-US" dirty="0" err="1"/>
              <a:t>kullanarak</a:t>
            </a:r>
            <a:r>
              <a:rPr lang="en-US" dirty="0"/>
              <a:t> </a:t>
            </a:r>
            <a:r>
              <a:rPr lang="en-US" dirty="0" err="1"/>
              <a:t>sistemlere</a:t>
            </a:r>
            <a:r>
              <a:rPr lang="en-US" dirty="0"/>
              <a:t> </a:t>
            </a:r>
            <a:r>
              <a:rPr lang="en-US" dirty="0" err="1"/>
              <a:t>sızan</a:t>
            </a:r>
            <a:r>
              <a:rPr lang="en-US" dirty="0"/>
              <a:t> </a:t>
            </a:r>
            <a:r>
              <a:rPr lang="en-US" dirty="0" err="1"/>
              <a:t>kişilerdir</a:t>
            </a:r>
            <a:r>
              <a:rPr lang="en-US" dirty="0"/>
              <a:t>.</a:t>
            </a:r>
          </a:p>
          <a:p>
            <a:pPr lvl="1"/>
            <a:r>
              <a:rPr lang="en-US" dirty="0" err="1"/>
              <a:t>Beyaz</a:t>
            </a:r>
            <a:r>
              <a:rPr lang="en-US" dirty="0"/>
              <a:t> </a:t>
            </a:r>
            <a:r>
              <a:rPr lang="en-US" dirty="0" err="1"/>
              <a:t>şapkalı</a:t>
            </a:r>
            <a:r>
              <a:rPr lang="en-US" dirty="0"/>
              <a:t> hacker: Bilgi </a:t>
            </a:r>
            <a:r>
              <a:rPr lang="en-US" dirty="0" err="1"/>
              <a:t>güvenliğini</a:t>
            </a:r>
            <a:r>
              <a:rPr lang="en-US" dirty="0"/>
              <a:t> </a:t>
            </a:r>
            <a:r>
              <a:rPr lang="en-US" dirty="0" err="1"/>
              <a:t>sağlama</a:t>
            </a:r>
            <a:r>
              <a:rPr lang="en-US" dirty="0"/>
              <a:t> </a:t>
            </a:r>
            <a:r>
              <a:rPr lang="en-US" dirty="0" err="1"/>
              <a:t>amacıyla</a:t>
            </a:r>
            <a:r>
              <a:rPr lang="en-US" dirty="0"/>
              <a:t> </a:t>
            </a:r>
            <a:r>
              <a:rPr lang="en-US" dirty="0" err="1"/>
              <a:t>siyah</a:t>
            </a:r>
            <a:r>
              <a:rPr lang="en-US" dirty="0"/>
              <a:t> </a:t>
            </a:r>
            <a:r>
              <a:rPr lang="en-US" dirty="0" err="1"/>
              <a:t>şapkalı</a:t>
            </a:r>
            <a:r>
              <a:rPr lang="en-US" dirty="0"/>
              <a:t> </a:t>
            </a:r>
            <a:r>
              <a:rPr lang="en-US" dirty="0" err="1"/>
              <a:t>hacker’lara</a:t>
            </a:r>
            <a:r>
              <a:rPr lang="en-US" dirty="0"/>
              <a:t> </a:t>
            </a:r>
            <a:r>
              <a:rPr lang="en-US" dirty="0" err="1"/>
              <a:t>karşı</a:t>
            </a:r>
            <a:r>
              <a:rPr lang="en-US" dirty="0"/>
              <a:t> </a:t>
            </a:r>
            <a:r>
              <a:rPr lang="en-US" dirty="0" err="1"/>
              <a:t>savunma</a:t>
            </a:r>
            <a:r>
              <a:rPr lang="en-US" dirty="0"/>
              <a:t> </a:t>
            </a:r>
            <a:r>
              <a:rPr lang="en-US" dirty="0" err="1"/>
              <a:t>ve</a:t>
            </a:r>
            <a:r>
              <a:rPr lang="en-US" dirty="0"/>
              <a:t> </a:t>
            </a:r>
            <a:r>
              <a:rPr lang="en-US" dirty="0" err="1"/>
              <a:t>saldırı</a:t>
            </a:r>
            <a:r>
              <a:rPr lang="en-US" dirty="0"/>
              <a:t> </a:t>
            </a:r>
            <a:r>
              <a:rPr lang="en-US" dirty="0" err="1"/>
              <a:t>faaliyetlerini</a:t>
            </a:r>
            <a:r>
              <a:rPr lang="en-US" dirty="0"/>
              <a:t> </a:t>
            </a:r>
            <a:r>
              <a:rPr lang="en-US" dirty="0" err="1"/>
              <a:t>yürüten</a:t>
            </a:r>
            <a:r>
              <a:rPr lang="en-US" dirty="0"/>
              <a:t> </a:t>
            </a:r>
            <a:r>
              <a:rPr lang="en-US" dirty="0" err="1"/>
              <a:t>kişilerdir</a:t>
            </a:r>
            <a:r>
              <a:rPr lang="en-US" dirty="0"/>
              <a:t>.</a:t>
            </a:r>
          </a:p>
          <a:p>
            <a:pPr lvl="1"/>
            <a:r>
              <a:rPr lang="en-US" dirty="0" err="1"/>
              <a:t>Siyah</a:t>
            </a:r>
            <a:r>
              <a:rPr lang="en-US" dirty="0"/>
              <a:t> </a:t>
            </a:r>
            <a:r>
              <a:rPr lang="en-US" dirty="0" err="1"/>
              <a:t>şapkalı</a:t>
            </a:r>
            <a:r>
              <a:rPr lang="en-US" dirty="0"/>
              <a:t> hacker: </a:t>
            </a:r>
            <a:r>
              <a:rPr lang="en-US" dirty="0" err="1"/>
              <a:t>Belirli</a:t>
            </a:r>
            <a:r>
              <a:rPr lang="en-US" dirty="0"/>
              <a:t> </a:t>
            </a:r>
            <a:r>
              <a:rPr lang="en-US" dirty="0" err="1"/>
              <a:t>bir</a:t>
            </a:r>
            <a:r>
              <a:rPr lang="en-US" dirty="0"/>
              <a:t> </a:t>
            </a:r>
            <a:r>
              <a:rPr lang="en-US" dirty="0" err="1"/>
              <a:t>sistem</a:t>
            </a:r>
            <a:r>
              <a:rPr lang="en-US" dirty="0"/>
              <a:t>, </a:t>
            </a:r>
            <a:r>
              <a:rPr lang="en-US" dirty="0" err="1"/>
              <a:t>araç</a:t>
            </a:r>
            <a:r>
              <a:rPr lang="en-US" dirty="0"/>
              <a:t> </a:t>
            </a:r>
            <a:r>
              <a:rPr lang="en-US" dirty="0" err="1"/>
              <a:t>veya</a:t>
            </a:r>
            <a:r>
              <a:rPr lang="en-US" dirty="0"/>
              <a:t> </a:t>
            </a:r>
            <a:r>
              <a:rPr lang="en-US" dirty="0" err="1"/>
              <a:t>bilgiye</a:t>
            </a:r>
            <a:r>
              <a:rPr lang="en-US" dirty="0"/>
              <a:t> </a:t>
            </a:r>
            <a:r>
              <a:rPr lang="en-US" dirty="0" err="1"/>
              <a:t>yönelik</a:t>
            </a:r>
            <a:r>
              <a:rPr lang="en-US" dirty="0"/>
              <a:t> </a:t>
            </a:r>
            <a:r>
              <a:rPr lang="en-US" dirty="0" err="1"/>
              <a:t>erişim</a:t>
            </a:r>
            <a:r>
              <a:rPr lang="en-US" dirty="0"/>
              <a:t>, </a:t>
            </a:r>
            <a:r>
              <a:rPr lang="en-US" dirty="0" err="1"/>
              <a:t>bozma</a:t>
            </a:r>
            <a:r>
              <a:rPr lang="en-US" dirty="0"/>
              <a:t> </a:t>
            </a:r>
            <a:r>
              <a:rPr lang="en-US" dirty="0" err="1"/>
              <a:t>ve</a:t>
            </a:r>
            <a:r>
              <a:rPr lang="en-US" dirty="0"/>
              <a:t> </a:t>
            </a:r>
            <a:r>
              <a:rPr lang="en-US" dirty="0" err="1"/>
              <a:t>ele</a:t>
            </a:r>
            <a:r>
              <a:rPr lang="en-US" dirty="0"/>
              <a:t> </a:t>
            </a:r>
            <a:r>
              <a:rPr lang="en-US" dirty="0" err="1"/>
              <a:t>geçirme</a:t>
            </a:r>
            <a:r>
              <a:rPr lang="en-US" dirty="0"/>
              <a:t> </a:t>
            </a:r>
            <a:r>
              <a:rPr lang="en-US" dirty="0" err="1"/>
              <a:t>gibi</a:t>
            </a:r>
            <a:r>
              <a:rPr lang="en-US" dirty="0"/>
              <a:t> </a:t>
            </a:r>
            <a:r>
              <a:rPr lang="en-US" dirty="0" err="1"/>
              <a:t>kötü</a:t>
            </a:r>
            <a:r>
              <a:rPr lang="en-US" dirty="0"/>
              <a:t> </a:t>
            </a:r>
            <a:r>
              <a:rPr lang="en-US" dirty="0" err="1"/>
              <a:t>niyetli</a:t>
            </a:r>
            <a:r>
              <a:rPr lang="en-US" dirty="0"/>
              <a:t> </a:t>
            </a:r>
            <a:r>
              <a:rPr lang="en-US" dirty="0" err="1"/>
              <a:t>amaçlar</a:t>
            </a:r>
            <a:r>
              <a:rPr lang="en-US" dirty="0"/>
              <a:t> </a:t>
            </a:r>
            <a:r>
              <a:rPr lang="en-US" dirty="0" err="1"/>
              <a:t>doğrultusunda</a:t>
            </a:r>
            <a:r>
              <a:rPr lang="en-US" dirty="0"/>
              <a:t> </a:t>
            </a:r>
            <a:r>
              <a:rPr lang="en-US" dirty="0" err="1"/>
              <a:t>çalışan</a:t>
            </a:r>
            <a:r>
              <a:rPr lang="en-US" dirty="0"/>
              <a:t> </a:t>
            </a:r>
            <a:r>
              <a:rPr lang="en-US" dirty="0" err="1"/>
              <a:t>uzman</a:t>
            </a:r>
            <a:r>
              <a:rPr lang="en-US" dirty="0"/>
              <a:t> </a:t>
            </a:r>
            <a:r>
              <a:rPr lang="en-US" dirty="0" err="1"/>
              <a:t>bilgisayar</a:t>
            </a:r>
            <a:r>
              <a:rPr lang="en-US" dirty="0"/>
              <a:t> </a:t>
            </a:r>
            <a:r>
              <a:rPr lang="en-US" dirty="0" err="1"/>
              <a:t>kullanıcılarıdır</a:t>
            </a:r>
            <a:r>
              <a:rPr lang="en-US" dirty="0"/>
              <a:t>.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76936687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3D736B51-C9A7-473C-AF61-B69115CDE1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Siber</a:t>
            </a:r>
            <a:r>
              <a:rPr lang="en-US" dirty="0"/>
              <a:t> </a:t>
            </a:r>
            <a:r>
              <a:rPr lang="en-US" dirty="0" err="1"/>
              <a:t>Saldırı</a:t>
            </a:r>
            <a:r>
              <a:rPr lang="en-US" dirty="0"/>
              <a:t> </a:t>
            </a:r>
            <a:r>
              <a:rPr lang="en-US" dirty="0" err="1"/>
              <a:t>Süreçleri</a:t>
            </a:r>
            <a:endParaRPr lang="tr-TR" dirty="0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4073E737-47AD-4C7C-A954-1D467A527FD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Hedef</a:t>
            </a:r>
            <a:r>
              <a:rPr lang="en-US" dirty="0"/>
              <a:t> </a:t>
            </a:r>
            <a:r>
              <a:rPr lang="en-US" dirty="0" err="1"/>
              <a:t>hakkında</a:t>
            </a:r>
            <a:r>
              <a:rPr lang="en-US" dirty="0"/>
              <a:t> </a:t>
            </a:r>
            <a:r>
              <a:rPr lang="en-US" dirty="0" err="1"/>
              <a:t>bilgi</a:t>
            </a:r>
            <a:r>
              <a:rPr lang="en-US" dirty="0"/>
              <a:t> </a:t>
            </a:r>
            <a:r>
              <a:rPr lang="en-US" dirty="0" err="1"/>
              <a:t>toplanır</a:t>
            </a:r>
            <a:r>
              <a:rPr lang="en-US" dirty="0"/>
              <a:t>.</a:t>
            </a:r>
          </a:p>
          <a:p>
            <a:pPr lvl="1"/>
            <a:r>
              <a:rPr lang="en-US" dirty="0"/>
              <a:t>Bilgi </a:t>
            </a:r>
            <a:r>
              <a:rPr lang="en-US" dirty="0" err="1"/>
              <a:t>paylaşımı</a:t>
            </a:r>
            <a:r>
              <a:rPr lang="en-US" dirty="0"/>
              <a:t> </a:t>
            </a:r>
            <a:r>
              <a:rPr lang="en-US" dirty="0" err="1"/>
              <a:t>yaparken</a:t>
            </a:r>
            <a:r>
              <a:rPr lang="en-US" dirty="0"/>
              <a:t> </a:t>
            </a:r>
            <a:r>
              <a:rPr lang="en-US" dirty="0" err="1"/>
              <a:t>daha</a:t>
            </a:r>
            <a:r>
              <a:rPr lang="en-US" dirty="0"/>
              <a:t> </a:t>
            </a:r>
            <a:r>
              <a:rPr lang="en-US" dirty="0" err="1"/>
              <a:t>seçici</a:t>
            </a:r>
            <a:r>
              <a:rPr lang="en-US" dirty="0"/>
              <a:t> </a:t>
            </a:r>
            <a:r>
              <a:rPr lang="en-US" dirty="0" err="1"/>
              <a:t>olunmalıdır</a:t>
            </a:r>
            <a:r>
              <a:rPr lang="en-US" dirty="0"/>
              <a:t>.</a:t>
            </a:r>
          </a:p>
          <a:p>
            <a:r>
              <a:rPr lang="en-US" dirty="0" err="1"/>
              <a:t>Hedefin</a:t>
            </a:r>
            <a:r>
              <a:rPr lang="en-US" dirty="0"/>
              <a:t> </a:t>
            </a:r>
            <a:r>
              <a:rPr lang="en-US" dirty="0" err="1"/>
              <a:t>zayıf</a:t>
            </a:r>
            <a:r>
              <a:rPr lang="en-US" dirty="0"/>
              <a:t> </a:t>
            </a:r>
            <a:r>
              <a:rPr lang="en-US" dirty="0" err="1"/>
              <a:t>noktaları</a:t>
            </a:r>
            <a:r>
              <a:rPr lang="en-US" dirty="0"/>
              <a:t> </a:t>
            </a:r>
            <a:r>
              <a:rPr lang="en-US" dirty="0" err="1"/>
              <a:t>belirlenir</a:t>
            </a:r>
            <a:r>
              <a:rPr lang="en-US" dirty="0"/>
              <a:t> </a:t>
            </a:r>
            <a:r>
              <a:rPr lang="en-US" dirty="0" err="1"/>
              <a:t>ve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uygun</a:t>
            </a:r>
            <a:r>
              <a:rPr lang="en-US" dirty="0"/>
              <a:t> </a:t>
            </a:r>
            <a:r>
              <a:rPr lang="en-US" dirty="0" err="1"/>
              <a:t>saldırı</a:t>
            </a:r>
            <a:r>
              <a:rPr lang="en-US" dirty="0"/>
              <a:t> </a:t>
            </a:r>
            <a:r>
              <a:rPr lang="en-US" dirty="0" err="1"/>
              <a:t>yöntemine</a:t>
            </a:r>
            <a:r>
              <a:rPr lang="en-US" dirty="0"/>
              <a:t> </a:t>
            </a:r>
            <a:r>
              <a:rPr lang="en-US" dirty="0" err="1"/>
              <a:t>karar</a:t>
            </a:r>
            <a:r>
              <a:rPr lang="en-US" dirty="0"/>
              <a:t> </a:t>
            </a:r>
            <a:r>
              <a:rPr lang="en-US" dirty="0" err="1"/>
              <a:t>verilir</a:t>
            </a:r>
            <a:r>
              <a:rPr lang="en-US" dirty="0"/>
              <a:t>.</a:t>
            </a:r>
          </a:p>
          <a:p>
            <a:pPr lvl="1"/>
            <a:r>
              <a:rPr lang="en-US" dirty="0" err="1"/>
              <a:t>Zayıf</a:t>
            </a:r>
            <a:r>
              <a:rPr lang="en-US" dirty="0"/>
              <a:t> </a:t>
            </a:r>
            <a:r>
              <a:rPr lang="en-US" dirty="0" err="1"/>
              <a:t>noktalarımızı</a:t>
            </a:r>
            <a:r>
              <a:rPr lang="en-US" dirty="0"/>
              <a:t> </a:t>
            </a:r>
            <a:r>
              <a:rPr lang="en-US" dirty="0" err="1"/>
              <a:t>belirlemeli</a:t>
            </a:r>
            <a:r>
              <a:rPr lang="en-US" dirty="0"/>
              <a:t>, </a:t>
            </a:r>
            <a:r>
              <a:rPr lang="en-US" dirty="0" err="1"/>
              <a:t>korumak</a:t>
            </a:r>
            <a:r>
              <a:rPr lang="en-US" dirty="0"/>
              <a:t> </a:t>
            </a:r>
            <a:r>
              <a:rPr lang="en-US" dirty="0" err="1"/>
              <a:t>için</a:t>
            </a:r>
            <a:r>
              <a:rPr lang="en-US" dirty="0"/>
              <a:t> </a:t>
            </a:r>
            <a:r>
              <a:rPr lang="en-US" dirty="0" err="1"/>
              <a:t>önlem</a:t>
            </a:r>
            <a:r>
              <a:rPr lang="en-US" dirty="0"/>
              <a:t> </a:t>
            </a:r>
            <a:r>
              <a:rPr lang="en-US" dirty="0" err="1"/>
              <a:t>almalıyız</a:t>
            </a:r>
            <a:r>
              <a:rPr lang="en-US" dirty="0"/>
              <a:t>.</a:t>
            </a:r>
          </a:p>
          <a:p>
            <a:r>
              <a:rPr lang="en-US" dirty="0" err="1"/>
              <a:t>Belirlenen</a:t>
            </a:r>
            <a:r>
              <a:rPr lang="en-US" dirty="0"/>
              <a:t> </a:t>
            </a:r>
            <a:r>
              <a:rPr lang="en-US" dirty="0" err="1"/>
              <a:t>yöntem</a:t>
            </a:r>
            <a:r>
              <a:rPr lang="en-US" dirty="0"/>
              <a:t> </a:t>
            </a:r>
            <a:r>
              <a:rPr lang="en-US" dirty="0" err="1"/>
              <a:t>uygulamaya</a:t>
            </a:r>
            <a:r>
              <a:rPr lang="en-US" dirty="0"/>
              <a:t> </a:t>
            </a:r>
            <a:r>
              <a:rPr lang="en-US" dirty="0" err="1"/>
              <a:t>geçirilir</a:t>
            </a:r>
            <a:r>
              <a:rPr lang="en-US" dirty="0"/>
              <a:t>.</a:t>
            </a:r>
          </a:p>
          <a:p>
            <a:endParaRPr lang="en-US" dirty="0"/>
          </a:p>
          <a:p>
            <a:pPr marL="0" indent="0">
              <a:buNone/>
            </a:pPr>
            <a:r>
              <a:rPr lang="en-US" dirty="0" err="1"/>
              <a:t>Hiçbir</a:t>
            </a:r>
            <a:r>
              <a:rPr lang="en-US" dirty="0"/>
              <a:t> </a:t>
            </a:r>
            <a:r>
              <a:rPr lang="en-US" dirty="0" err="1"/>
              <a:t>sistem</a:t>
            </a:r>
            <a:r>
              <a:rPr lang="en-US" dirty="0"/>
              <a:t> tam </a:t>
            </a:r>
            <a:r>
              <a:rPr lang="en-US" dirty="0" err="1"/>
              <a:t>güvenliği</a:t>
            </a:r>
            <a:r>
              <a:rPr lang="en-US" dirty="0"/>
              <a:t> </a:t>
            </a:r>
            <a:r>
              <a:rPr lang="en-US" dirty="0" err="1"/>
              <a:t>garanti</a:t>
            </a:r>
            <a:r>
              <a:rPr lang="en-US" dirty="0"/>
              <a:t> </a:t>
            </a:r>
            <a:r>
              <a:rPr lang="en-US" dirty="0" err="1"/>
              <a:t>etmez</a:t>
            </a:r>
            <a:r>
              <a:rPr lang="en-US" dirty="0"/>
              <a:t>, </a:t>
            </a:r>
            <a:r>
              <a:rPr lang="en-US" dirty="0" err="1"/>
              <a:t>amaç</a:t>
            </a:r>
            <a:r>
              <a:rPr lang="en-US" dirty="0"/>
              <a:t> </a:t>
            </a:r>
            <a:r>
              <a:rPr lang="en-US" dirty="0" err="1"/>
              <a:t>saldırganın</a:t>
            </a:r>
            <a:r>
              <a:rPr lang="en-US" dirty="0"/>
              <a:t> </a:t>
            </a:r>
            <a:r>
              <a:rPr lang="en-US" dirty="0" err="1"/>
              <a:t>işini</a:t>
            </a:r>
            <a:r>
              <a:rPr lang="en-US" dirty="0"/>
              <a:t> </a:t>
            </a:r>
            <a:r>
              <a:rPr lang="en-US" dirty="0" err="1"/>
              <a:t>zorlaştırmak</a:t>
            </a:r>
            <a:r>
              <a:rPr lang="en-US" dirty="0"/>
              <a:t> </a:t>
            </a:r>
            <a:r>
              <a:rPr lang="en-US" dirty="0" err="1"/>
              <a:t>olmalıdır</a:t>
            </a:r>
            <a:r>
              <a:rPr lang="en-US" dirty="0"/>
              <a:t>.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54606852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74D17AB3-60C7-4C82-9223-B33D8DFA8F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Saldırı Türleri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DA5FD1BF-091F-4A0B-A066-28525ECE29B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Parola</a:t>
            </a:r>
            <a:r>
              <a:rPr lang="en-US" dirty="0"/>
              <a:t> </a:t>
            </a:r>
            <a:r>
              <a:rPr lang="en-US" dirty="0" err="1"/>
              <a:t>Güvenliği</a:t>
            </a:r>
            <a:r>
              <a:rPr lang="en-US" dirty="0"/>
              <a:t>: </a:t>
            </a:r>
            <a:r>
              <a:rPr lang="en-US" dirty="0" err="1"/>
              <a:t>Elektronik</a:t>
            </a:r>
            <a:r>
              <a:rPr lang="en-US" dirty="0"/>
              <a:t> </a:t>
            </a:r>
            <a:r>
              <a:rPr lang="en-US" dirty="0" err="1"/>
              <a:t>ortamlarda</a:t>
            </a:r>
            <a:r>
              <a:rPr lang="en-US" dirty="0"/>
              <a:t> </a:t>
            </a:r>
            <a:r>
              <a:rPr lang="en-US" dirty="0" err="1"/>
              <a:t>kullanılan</a:t>
            </a:r>
            <a:r>
              <a:rPr lang="en-US" dirty="0"/>
              <a:t> </a:t>
            </a:r>
            <a:r>
              <a:rPr lang="en-US" dirty="0" err="1"/>
              <a:t>parolalar</a:t>
            </a:r>
            <a:r>
              <a:rPr lang="en-US" dirty="0"/>
              <a:t> </a:t>
            </a:r>
            <a:r>
              <a:rPr lang="en-US" dirty="0" err="1"/>
              <a:t>elektronik</a:t>
            </a:r>
            <a:r>
              <a:rPr lang="en-US" dirty="0"/>
              <a:t> </a:t>
            </a:r>
            <a:r>
              <a:rPr lang="en-US" dirty="0" err="1"/>
              <a:t>bilginin</a:t>
            </a:r>
            <a:r>
              <a:rPr lang="en-US" dirty="0"/>
              <a:t> </a:t>
            </a:r>
            <a:r>
              <a:rPr lang="en-US" dirty="0" err="1"/>
              <a:t>korunmasında</a:t>
            </a:r>
            <a:r>
              <a:rPr lang="en-US" dirty="0"/>
              <a:t> </a:t>
            </a:r>
            <a:r>
              <a:rPr lang="en-US" dirty="0" err="1"/>
              <a:t>ve</a:t>
            </a:r>
            <a:r>
              <a:rPr lang="en-US" dirty="0"/>
              <a:t> </a:t>
            </a:r>
            <a:r>
              <a:rPr lang="en-US" dirty="0" err="1"/>
              <a:t>izinsiz</a:t>
            </a:r>
            <a:r>
              <a:rPr lang="en-US" dirty="0"/>
              <a:t> </a:t>
            </a:r>
            <a:r>
              <a:rPr lang="en-US" dirty="0" err="1"/>
              <a:t>erişimin</a:t>
            </a:r>
            <a:r>
              <a:rPr lang="en-US" dirty="0"/>
              <a:t> </a:t>
            </a:r>
            <a:r>
              <a:rPr lang="en-US" dirty="0" err="1"/>
              <a:t>önlenmesinde</a:t>
            </a:r>
            <a:r>
              <a:rPr lang="en-US" dirty="0"/>
              <a:t> </a:t>
            </a:r>
            <a:r>
              <a:rPr lang="en-US" dirty="0" err="1"/>
              <a:t>kullanılmaktadır</a:t>
            </a:r>
            <a:r>
              <a:rPr lang="en-US" dirty="0"/>
              <a:t>.</a:t>
            </a:r>
          </a:p>
          <a:p>
            <a:r>
              <a:rPr lang="en-US" dirty="0" err="1"/>
              <a:t>Parolamızı</a:t>
            </a:r>
            <a:r>
              <a:rPr lang="en-US" dirty="0"/>
              <a:t> </a:t>
            </a:r>
            <a:r>
              <a:rPr lang="en-US" dirty="0" err="1"/>
              <a:t>belirlerken</a:t>
            </a:r>
            <a:r>
              <a:rPr lang="en-US" dirty="0"/>
              <a:t> </a:t>
            </a:r>
            <a:r>
              <a:rPr lang="en-US" dirty="0" err="1"/>
              <a:t>dikkat</a:t>
            </a:r>
            <a:r>
              <a:rPr lang="en-US" dirty="0"/>
              <a:t> </a:t>
            </a:r>
            <a:r>
              <a:rPr lang="en-US" dirty="0" err="1"/>
              <a:t>edilmesi</a:t>
            </a:r>
            <a:r>
              <a:rPr lang="en-US" dirty="0"/>
              <a:t> </a:t>
            </a:r>
            <a:r>
              <a:rPr lang="en-US" dirty="0" err="1"/>
              <a:t>gereken</a:t>
            </a:r>
            <a:r>
              <a:rPr lang="en-US" dirty="0"/>
              <a:t> </a:t>
            </a:r>
            <a:r>
              <a:rPr lang="en-US" dirty="0" err="1"/>
              <a:t>hususlar</a:t>
            </a:r>
            <a:r>
              <a:rPr lang="en-US" dirty="0"/>
              <a:t> </a:t>
            </a:r>
            <a:r>
              <a:rPr lang="en-US" dirty="0" err="1"/>
              <a:t>şunlardır</a:t>
            </a:r>
            <a:r>
              <a:rPr lang="en-US" dirty="0"/>
              <a:t>:</a:t>
            </a:r>
          </a:p>
          <a:p>
            <a:pPr lvl="1"/>
            <a:r>
              <a:rPr lang="en-US" dirty="0"/>
              <a:t>12 </a:t>
            </a:r>
            <a:r>
              <a:rPr lang="en-US" dirty="0" err="1"/>
              <a:t>karakterden</a:t>
            </a:r>
            <a:r>
              <a:rPr lang="en-US" dirty="0"/>
              <a:t> </a:t>
            </a:r>
            <a:r>
              <a:rPr lang="en-US" dirty="0" err="1"/>
              <a:t>oluşmalıdır</a:t>
            </a:r>
            <a:r>
              <a:rPr lang="en-US" dirty="0"/>
              <a:t>.</a:t>
            </a:r>
          </a:p>
          <a:p>
            <a:pPr lvl="1"/>
            <a:r>
              <a:rPr lang="en-US" dirty="0" err="1"/>
              <a:t>Rakam</a:t>
            </a:r>
            <a:r>
              <a:rPr lang="en-US" dirty="0"/>
              <a:t>, </a:t>
            </a:r>
            <a:r>
              <a:rPr lang="en-US" dirty="0" err="1"/>
              <a:t>harf</a:t>
            </a:r>
            <a:r>
              <a:rPr lang="en-US" dirty="0"/>
              <a:t> </a:t>
            </a:r>
            <a:r>
              <a:rPr lang="en-US" dirty="0" err="1"/>
              <a:t>ve</a:t>
            </a:r>
            <a:r>
              <a:rPr lang="en-US" dirty="0"/>
              <a:t> </a:t>
            </a:r>
            <a:r>
              <a:rPr lang="en-US" dirty="0" err="1"/>
              <a:t>özel</a:t>
            </a:r>
            <a:r>
              <a:rPr lang="en-US" dirty="0"/>
              <a:t> </a:t>
            </a:r>
            <a:r>
              <a:rPr lang="en-US" dirty="0" err="1"/>
              <a:t>işaretlerin</a:t>
            </a:r>
            <a:r>
              <a:rPr lang="en-US" dirty="0"/>
              <a:t> </a:t>
            </a:r>
            <a:r>
              <a:rPr lang="en-US" dirty="0" err="1"/>
              <a:t>kombinasyonundan</a:t>
            </a:r>
            <a:r>
              <a:rPr lang="en-US" dirty="0"/>
              <a:t> </a:t>
            </a:r>
            <a:r>
              <a:rPr lang="en-US" dirty="0" err="1"/>
              <a:t>oluşmalıdır</a:t>
            </a:r>
            <a:r>
              <a:rPr lang="en-US" dirty="0"/>
              <a:t>. Her </a:t>
            </a:r>
            <a:r>
              <a:rPr lang="en-US" dirty="0" err="1"/>
              <a:t>birinden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az</a:t>
            </a:r>
            <a:r>
              <a:rPr lang="en-US" dirty="0"/>
              <a:t> </a:t>
            </a:r>
            <a:r>
              <a:rPr lang="en-US" dirty="0" err="1"/>
              <a:t>birer</a:t>
            </a:r>
            <a:r>
              <a:rPr lang="en-US" dirty="0"/>
              <a:t> </a:t>
            </a:r>
            <a:r>
              <a:rPr lang="en-US" dirty="0" err="1"/>
              <a:t>tane</a:t>
            </a:r>
            <a:r>
              <a:rPr lang="en-US" dirty="0"/>
              <a:t> </a:t>
            </a:r>
            <a:r>
              <a:rPr lang="en-US" dirty="0" err="1"/>
              <a:t>içermelidir</a:t>
            </a:r>
            <a:r>
              <a:rPr lang="en-US" dirty="0"/>
              <a:t>. </a:t>
            </a:r>
            <a:r>
              <a:rPr lang="en-US" dirty="0" err="1"/>
              <a:t>Büyük</a:t>
            </a:r>
            <a:r>
              <a:rPr lang="en-US" dirty="0"/>
              <a:t> </a:t>
            </a:r>
            <a:r>
              <a:rPr lang="en-US" dirty="0" err="1"/>
              <a:t>küçük</a:t>
            </a:r>
            <a:r>
              <a:rPr lang="en-US" dirty="0"/>
              <a:t> </a:t>
            </a:r>
            <a:r>
              <a:rPr lang="en-US" dirty="0" err="1"/>
              <a:t>harf</a:t>
            </a:r>
            <a:r>
              <a:rPr lang="en-US" dirty="0"/>
              <a:t> </a:t>
            </a:r>
            <a:r>
              <a:rPr lang="en-US" dirty="0" err="1"/>
              <a:t>kullanılabilir</a:t>
            </a:r>
            <a:r>
              <a:rPr lang="en-US" dirty="0"/>
              <a:t>.</a:t>
            </a:r>
          </a:p>
          <a:p>
            <a:pPr lvl="1"/>
            <a:r>
              <a:rPr lang="en-US" dirty="0" err="1"/>
              <a:t>Kişisel</a:t>
            </a:r>
            <a:r>
              <a:rPr lang="en-US" dirty="0"/>
              <a:t> </a:t>
            </a:r>
            <a:r>
              <a:rPr lang="en-US" dirty="0" err="1"/>
              <a:t>bilgilerimizi</a:t>
            </a:r>
            <a:r>
              <a:rPr lang="en-US" dirty="0"/>
              <a:t> </a:t>
            </a:r>
            <a:r>
              <a:rPr lang="en-US" dirty="0" err="1"/>
              <a:t>kısmen</a:t>
            </a:r>
            <a:r>
              <a:rPr lang="en-US" dirty="0"/>
              <a:t> </a:t>
            </a:r>
            <a:r>
              <a:rPr lang="en-US" dirty="0" err="1"/>
              <a:t>ya</a:t>
            </a:r>
            <a:r>
              <a:rPr lang="en-US" dirty="0"/>
              <a:t> da </a:t>
            </a:r>
            <a:r>
              <a:rPr lang="en-US" dirty="0" err="1"/>
              <a:t>tamamen</a:t>
            </a:r>
            <a:r>
              <a:rPr lang="en-US" dirty="0"/>
              <a:t>, </a:t>
            </a:r>
            <a:r>
              <a:rPr lang="en-US" dirty="0" err="1"/>
              <a:t>doğrudan</a:t>
            </a:r>
            <a:r>
              <a:rPr lang="en-US" dirty="0"/>
              <a:t> </a:t>
            </a:r>
            <a:r>
              <a:rPr lang="en-US" dirty="0" err="1"/>
              <a:t>ya</a:t>
            </a:r>
            <a:r>
              <a:rPr lang="en-US" dirty="0"/>
              <a:t> da </a:t>
            </a:r>
            <a:r>
              <a:rPr lang="en-US" dirty="0" err="1"/>
              <a:t>dolaylı</a:t>
            </a:r>
            <a:r>
              <a:rPr lang="en-US" dirty="0"/>
              <a:t> (</a:t>
            </a:r>
            <a:r>
              <a:rPr lang="en-US" dirty="0" err="1"/>
              <a:t>tersten</a:t>
            </a:r>
            <a:r>
              <a:rPr lang="en-US" dirty="0"/>
              <a:t> </a:t>
            </a:r>
            <a:r>
              <a:rPr lang="en-US" dirty="0" err="1"/>
              <a:t>yazma</a:t>
            </a:r>
            <a:r>
              <a:rPr lang="en-US" dirty="0"/>
              <a:t>, </a:t>
            </a:r>
            <a:r>
              <a:rPr lang="en-US" dirty="0" err="1"/>
              <a:t>iki</a:t>
            </a:r>
            <a:r>
              <a:rPr lang="en-US" dirty="0"/>
              <a:t> </a:t>
            </a:r>
            <a:r>
              <a:rPr lang="en-US" dirty="0" err="1"/>
              <a:t>bilgiyi</a:t>
            </a:r>
            <a:r>
              <a:rPr lang="en-US" dirty="0"/>
              <a:t> </a:t>
            </a:r>
            <a:r>
              <a:rPr lang="en-US" dirty="0" err="1"/>
              <a:t>bölerek</a:t>
            </a:r>
            <a:r>
              <a:rPr lang="en-US" dirty="0"/>
              <a:t> </a:t>
            </a:r>
            <a:r>
              <a:rPr lang="en-US" dirty="0" err="1"/>
              <a:t>birleştirme</a:t>
            </a:r>
            <a:r>
              <a:rPr lang="en-US" dirty="0"/>
              <a:t>, </a:t>
            </a:r>
            <a:r>
              <a:rPr lang="en-US" dirty="0" err="1"/>
              <a:t>belirli</a:t>
            </a:r>
            <a:r>
              <a:rPr lang="en-US" dirty="0"/>
              <a:t> </a:t>
            </a:r>
            <a:r>
              <a:rPr lang="en-US" dirty="0" err="1"/>
              <a:t>harflerini</a:t>
            </a:r>
            <a:r>
              <a:rPr lang="en-US" dirty="0"/>
              <a:t> </a:t>
            </a:r>
            <a:r>
              <a:rPr lang="en-US" dirty="0" err="1"/>
              <a:t>kullanma</a:t>
            </a:r>
            <a:r>
              <a:rPr lang="en-US" dirty="0"/>
              <a:t> vs.) </a:t>
            </a:r>
            <a:r>
              <a:rPr lang="en-US" dirty="0" err="1"/>
              <a:t>olarak</a:t>
            </a:r>
            <a:r>
              <a:rPr lang="en-US" dirty="0"/>
              <a:t> </a:t>
            </a:r>
            <a:r>
              <a:rPr lang="en-US" dirty="0" err="1"/>
              <a:t>içermemelidir</a:t>
            </a:r>
            <a:r>
              <a:rPr lang="en-US" dirty="0"/>
              <a:t>.</a:t>
            </a:r>
          </a:p>
          <a:p>
            <a:pPr lvl="1"/>
            <a:r>
              <a:rPr lang="en-US" dirty="0"/>
              <a:t>Her </a:t>
            </a:r>
            <a:r>
              <a:rPr lang="en-US" dirty="0" err="1"/>
              <a:t>ortamda</a:t>
            </a:r>
            <a:r>
              <a:rPr lang="en-US" dirty="0"/>
              <a:t> </a:t>
            </a:r>
            <a:r>
              <a:rPr lang="en-US" dirty="0" err="1"/>
              <a:t>farklı</a:t>
            </a:r>
            <a:r>
              <a:rPr lang="en-US" dirty="0"/>
              <a:t> </a:t>
            </a:r>
            <a:r>
              <a:rPr lang="en-US" dirty="0" err="1"/>
              <a:t>şifre</a:t>
            </a:r>
            <a:r>
              <a:rPr lang="en-US" dirty="0"/>
              <a:t> </a:t>
            </a:r>
            <a:r>
              <a:rPr lang="en-US" dirty="0" err="1"/>
              <a:t>kullanılmalıdır</a:t>
            </a:r>
            <a:r>
              <a:rPr lang="en-US" dirty="0"/>
              <a:t>.</a:t>
            </a:r>
          </a:p>
          <a:p>
            <a:pPr lvl="1"/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44067715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C22ACE0B-1563-498E-A581-677412D76E3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61494" y="891826"/>
            <a:ext cx="6069012" cy="50743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464444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502F823D-30F5-4DFC-944E-58426E45D09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19350" y="852487"/>
            <a:ext cx="7353300" cy="5153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875962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90FD6017-E52E-454E-BAEC-BA88A302B13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2452" y="727371"/>
            <a:ext cx="4727096" cy="54032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715653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665F9B11-205A-4D57-823A-C7CFA0A3E04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83791" y="1398378"/>
            <a:ext cx="6610350" cy="5010150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C2F6C638-83B8-4F69-930B-AA6CC74842AF}"/>
              </a:ext>
            </a:extLst>
          </p:cNvPr>
          <p:cNvSpPr txBox="1">
            <a:spLocks/>
          </p:cNvSpPr>
          <p:nvPr/>
        </p:nvSpPr>
        <p:spPr>
          <a:xfrm>
            <a:off x="947468" y="198348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err="1"/>
              <a:t>Saldırı</a:t>
            </a:r>
            <a:r>
              <a:rPr lang="en-US" dirty="0"/>
              <a:t> </a:t>
            </a:r>
            <a:r>
              <a:rPr lang="en-US" dirty="0" err="1"/>
              <a:t>Türleri</a:t>
            </a:r>
            <a:r>
              <a:rPr lang="en-US" dirty="0"/>
              <a:t> - </a:t>
            </a:r>
            <a:r>
              <a:rPr lang="en-US" dirty="0" err="1"/>
              <a:t>Sosyal</a:t>
            </a:r>
            <a:r>
              <a:rPr lang="en-US" dirty="0"/>
              <a:t> </a:t>
            </a:r>
            <a:r>
              <a:rPr lang="en-US" dirty="0" err="1"/>
              <a:t>Mühendislik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1579208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0B319E5-5F9E-4E69-BBE9-8404DA87EB7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algn="just"/>
            <a:r>
              <a:rPr lang="en-US" sz="2600" dirty="0"/>
              <a:t>Bir </a:t>
            </a:r>
            <a:r>
              <a:rPr lang="en-US" sz="2600" dirty="0" err="1"/>
              <a:t>sosyal</a:t>
            </a:r>
            <a:r>
              <a:rPr lang="en-US" sz="2600" dirty="0"/>
              <a:t> </a:t>
            </a:r>
            <a:r>
              <a:rPr lang="en-US" sz="2600" dirty="0" err="1"/>
              <a:t>mühendisin</a:t>
            </a:r>
            <a:r>
              <a:rPr lang="en-US" sz="2600" dirty="0"/>
              <a:t> </a:t>
            </a:r>
            <a:r>
              <a:rPr lang="en-US" sz="2600" dirty="0" err="1"/>
              <a:t>temel</a:t>
            </a:r>
            <a:r>
              <a:rPr lang="en-US" sz="2600" dirty="0"/>
              <a:t> </a:t>
            </a:r>
            <a:r>
              <a:rPr lang="en-US" sz="2600" dirty="0" err="1"/>
              <a:t>özelliği</a:t>
            </a:r>
            <a:r>
              <a:rPr lang="en-US" sz="2600" dirty="0"/>
              <a:t>, </a:t>
            </a:r>
            <a:r>
              <a:rPr lang="en-US" sz="2600" b="1" dirty="0" err="1"/>
              <a:t>basit</a:t>
            </a:r>
            <a:r>
              <a:rPr lang="en-US" sz="2600" dirty="0"/>
              <a:t> </a:t>
            </a:r>
            <a:r>
              <a:rPr lang="en-US" sz="2600" dirty="0" err="1"/>
              <a:t>fakat</a:t>
            </a:r>
            <a:r>
              <a:rPr lang="en-US" sz="2600" dirty="0"/>
              <a:t> </a:t>
            </a:r>
            <a:r>
              <a:rPr lang="en-US" sz="2600" dirty="0" err="1"/>
              <a:t>genelde</a:t>
            </a:r>
            <a:r>
              <a:rPr lang="en-US" sz="2600" dirty="0"/>
              <a:t> </a:t>
            </a:r>
            <a:r>
              <a:rPr lang="en-US" sz="2600" dirty="0" err="1"/>
              <a:t>amacına</a:t>
            </a:r>
            <a:r>
              <a:rPr lang="en-US" sz="2600" dirty="0"/>
              <a:t> </a:t>
            </a:r>
            <a:r>
              <a:rPr lang="en-US" sz="2600" dirty="0" err="1"/>
              <a:t>ulaşan</a:t>
            </a:r>
            <a:r>
              <a:rPr lang="en-US" sz="2600" dirty="0"/>
              <a:t> </a:t>
            </a:r>
            <a:r>
              <a:rPr lang="en-US" sz="2600" b="1" dirty="0" err="1"/>
              <a:t>donanım</a:t>
            </a:r>
            <a:r>
              <a:rPr lang="en-US" sz="2600" dirty="0" err="1"/>
              <a:t>lar</a:t>
            </a:r>
            <a:r>
              <a:rPr lang="en-US" sz="2600" dirty="0"/>
              <a:t> </a:t>
            </a:r>
            <a:r>
              <a:rPr lang="en-US" sz="2600" dirty="0" err="1"/>
              <a:t>ve</a:t>
            </a:r>
            <a:r>
              <a:rPr lang="en-US" sz="2600" dirty="0"/>
              <a:t> </a:t>
            </a:r>
            <a:r>
              <a:rPr lang="en-US" sz="2600" b="1" dirty="0" err="1"/>
              <a:t>teknik</a:t>
            </a:r>
            <a:r>
              <a:rPr lang="en-US" sz="2600" dirty="0" err="1"/>
              <a:t>ler</a:t>
            </a:r>
            <a:r>
              <a:rPr lang="en-US" sz="2600" dirty="0"/>
              <a:t> </a:t>
            </a:r>
            <a:r>
              <a:rPr lang="en-US" sz="2600" dirty="0" err="1"/>
              <a:t>kullanarak</a:t>
            </a:r>
            <a:r>
              <a:rPr lang="en-US" sz="2600" dirty="0"/>
              <a:t> </a:t>
            </a:r>
            <a:r>
              <a:rPr lang="en-US" sz="2600" dirty="0" err="1"/>
              <a:t>saldırı</a:t>
            </a:r>
            <a:r>
              <a:rPr lang="en-US" sz="2600" dirty="0"/>
              <a:t> </a:t>
            </a:r>
            <a:r>
              <a:rPr lang="en-US" sz="2600" dirty="0" err="1"/>
              <a:t>yapmasıdır</a:t>
            </a:r>
            <a:r>
              <a:rPr lang="en-US" sz="2600" dirty="0"/>
              <a:t>.</a:t>
            </a:r>
            <a:br>
              <a:rPr lang="en-US" sz="2600" dirty="0"/>
            </a:br>
            <a:endParaRPr lang="en-US" sz="2600" dirty="0"/>
          </a:p>
          <a:p>
            <a:pPr algn="just"/>
            <a:r>
              <a:rPr lang="en-US" sz="2600" dirty="0" err="1"/>
              <a:t>Sosyal</a:t>
            </a:r>
            <a:r>
              <a:rPr lang="en-US" sz="2600" dirty="0"/>
              <a:t> </a:t>
            </a:r>
            <a:r>
              <a:rPr lang="en-US" sz="2600" dirty="0" err="1"/>
              <a:t>Mühendislik</a:t>
            </a:r>
            <a:r>
              <a:rPr lang="en-US" sz="2600" dirty="0"/>
              <a:t> (Social Engineering), internet </a:t>
            </a:r>
            <a:r>
              <a:rPr lang="en-US" sz="2600" dirty="0" err="1"/>
              <a:t>korsanlarının</a:t>
            </a:r>
            <a:r>
              <a:rPr lang="en-US" sz="2600" dirty="0"/>
              <a:t> </a:t>
            </a:r>
            <a:r>
              <a:rPr lang="en-US" sz="2600" dirty="0" err="1"/>
              <a:t>hedeflerinde</a:t>
            </a:r>
            <a:r>
              <a:rPr lang="en-US" sz="2600" dirty="0"/>
              <a:t> </a:t>
            </a:r>
            <a:r>
              <a:rPr lang="en-US" sz="2600" dirty="0" err="1"/>
              <a:t>yer</a:t>
            </a:r>
            <a:r>
              <a:rPr lang="en-US" sz="2600" dirty="0"/>
              <a:t> </a:t>
            </a:r>
            <a:r>
              <a:rPr lang="en-US" sz="2600" dirty="0" err="1"/>
              <a:t>alan</a:t>
            </a:r>
            <a:r>
              <a:rPr lang="en-US" sz="2600" dirty="0"/>
              <a:t> </a:t>
            </a:r>
            <a:r>
              <a:rPr lang="en-US" sz="2600" dirty="0" err="1"/>
              <a:t>kişiyi</a:t>
            </a:r>
            <a:r>
              <a:rPr lang="en-US" sz="2600" dirty="0"/>
              <a:t> </a:t>
            </a:r>
            <a:r>
              <a:rPr lang="en-US" sz="2600" dirty="0" err="1"/>
              <a:t>aldatarak</a:t>
            </a:r>
            <a:r>
              <a:rPr lang="en-US" sz="2600" dirty="0"/>
              <a:t>, </a:t>
            </a:r>
            <a:r>
              <a:rPr lang="en-US" sz="2600" dirty="0" err="1"/>
              <a:t>istediği</a:t>
            </a:r>
            <a:r>
              <a:rPr lang="en-US" sz="2600" dirty="0"/>
              <a:t> </a:t>
            </a:r>
            <a:r>
              <a:rPr lang="en-US" sz="2600" dirty="0" err="1"/>
              <a:t>bilgileri</a:t>
            </a:r>
            <a:r>
              <a:rPr lang="en-US" sz="2600" dirty="0"/>
              <a:t> </a:t>
            </a:r>
            <a:r>
              <a:rPr lang="en-US" sz="2600" dirty="0" err="1"/>
              <a:t>ele</a:t>
            </a:r>
            <a:r>
              <a:rPr lang="en-US" sz="2600" dirty="0"/>
              <a:t> </a:t>
            </a:r>
            <a:r>
              <a:rPr lang="en-US" sz="2600" dirty="0" err="1"/>
              <a:t>geçirmesini</a:t>
            </a:r>
            <a:r>
              <a:rPr lang="en-US" sz="2600" dirty="0"/>
              <a:t> </a:t>
            </a:r>
            <a:r>
              <a:rPr lang="en-US" sz="2600" dirty="0" err="1"/>
              <a:t>sağlayan</a:t>
            </a:r>
            <a:r>
              <a:rPr lang="en-US" sz="2600" dirty="0"/>
              <a:t> </a:t>
            </a:r>
            <a:r>
              <a:rPr lang="en-US" sz="2600" dirty="0" err="1"/>
              <a:t>bir</a:t>
            </a:r>
            <a:r>
              <a:rPr lang="en-US" sz="2600" dirty="0"/>
              <a:t> </a:t>
            </a:r>
            <a:r>
              <a:rPr lang="en-US" sz="2600" dirty="0" err="1"/>
              <a:t>saldırı</a:t>
            </a:r>
            <a:r>
              <a:rPr lang="en-US" sz="2600" dirty="0"/>
              <a:t> </a:t>
            </a:r>
            <a:r>
              <a:rPr lang="en-US" sz="2600" dirty="0" err="1"/>
              <a:t>tekniğidir</a:t>
            </a:r>
            <a:r>
              <a:rPr lang="en-US" sz="2600" dirty="0"/>
              <a:t>. </a:t>
            </a:r>
            <a:r>
              <a:rPr lang="en-US" sz="2600" dirty="0" err="1"/>
              <a:t>Diğer</a:t>
            </a:r>
            <a:r>
              <a:rPr lang="en-US" sz="2600" dirty="0"/>
              <a:t> </a:t>
            </a:r>
            <a:r>
              <a:rPr lang="en-US" sz="2600" dirty="0" err="1"/>
              <a:t>siber</a:t>
            </a:r>
            <a:r>
              <a:rPr lang="en-US" sz="2600" dirty="0"/>
              <a:t> </a:t>
            </a:r>
            <a:r>
              <a:rPr lang="en-US" sz="2600" dirty="0" err="1"/>
              <a:t>korsanlık</a:t>
            </a:r>
            <a:r>
              <a:rPr lang="en-US" sz="2600" dirty="0"/>
              <a:t> </a:t>
            </a:r>
            <a:r>
              <a:rPr lang="en-US" sz="2600" dirty="0" err="1"/>
              <a:t>terimlerinin</a:t>
            </a:r>
            <a:r>
              <a:rPr lang="en-US" sz="2600" dirty="0"/>
              <a:t> </a:t>
            </a:r>
            <a:r>
              <a:rPr lang="en-US" sz="2600" dirty="0" err="1"/>
              <a:t>aksine</a:t>
            </a:r>
            <a:r>
              <a:rPr lang="en-US" sz="2600" dirty="0"/>
              <a:t> </a:t>
            </a:r>
            <a:r>
              <a:rPr lang="en-US" sz="2600" dirty="0" err="1"/>
              <a:t>sosyal</a:t>
            </a:r>
            <a:r>
              <a:rPr lang="en-US" sz="2600" dirty="0"/>
              <a:t> </a:t>
            </a:r>
            <a:r>
              <a:rPr lang="en-US" sz="2600" dirty="0" err="1"/>
              <a:t>mühendislik</a:t>
            </a:r>
            <a:r>
              <a:rPr lang="en-US" sz="2600" dirty="0"/>
              <a:t> </a:t>
            </a:r>
            <a:r>
              <a:rPr lang="en-US" sz="2600" dirty="0" err="1"/>
              <a:t>teknik</a:t>
            </a:r>
            <a:r>
              <a:rPr lang="en-US" sz="2600" dirty="0"/>
              <a:t> </a:t>
            </a:r>
            <a:r>
              <a:rPr lang="en-US" sz="2600" dirty="0" err="1"/>
              <a:t>olmayan</a:t>
            </a:r>
            <a:r>
              <a:rPr lang="en-US" sz="2600" dirty="0"/>
              <a:t> </a:t>
            </a:r>
            <a:r>
              <a:rPr lang="en-US" sz="2600" dirty="0" err="1"/>
              <a:t>bir</a:t>
            </a:r>
            <a:r>
              <a:rPr lang="en-US" sz="2600" dirty="0"/>
              <a:t> </a:t>
            </a:r>
            <a:r>
              <a:rPr lang="en-US" sz="2600" dirty="0" err="1"/>
              <a:t>terimdir</a:t>
            </a:r>
            <a:r>
              <a:rPr lang="en-US" sz="2600" dirty="0"/>
              <a:t>.</a:t>
            </a:r>
          </a:p>
          <a:p>
            <a:pPr algn="just"/>
            <a:endParaRPr lang="en-US" sz="2600" dirty="0"/>
          </a:p>
          <a:p>
            <a:pPr algn="just"/>
            <a:r>
              <a:rPr lang="en-US" sz="2600" dirty="0" err="1"/>
              <a:t>Sosyal</a:t>
            </a:r>
            <a:r>
              <a:rPr lang="en-US" sz="2600" dirty="0"/>
              <a:t> </a:t>
            </a:r>
            <a:r>
              <a:rPr lang="en-US" sz="2600" dirty="0" err="1"/>
              <a:t>mühendislerden</a:t>
            </a:r>
            <a:r>
              <a:rPr lang="en-US" sz="2600" dirty="0"/>
              <a:t> </a:t>
            </a:r>
            <a:r>
              <a:rPr lang="en-US" sz="2600" dirty="0" err="1"/>
              <a:t>sahip</a:t>
            </a:r>
            <a:r>
              <a:rPr lang="en-US" sz="2600" dirty="0"/>
              <a:t> </a:t>
            </a:r>
            <a:r>
              <a:rPr lang="en-US" sz="2600" dirty="0" err="1"/>
              <a:t>oldukları</a:t>
            </a:r>
            <a:r>
              <a:rPr lang="en-US" sz="2600" dirty="0"/>
              <a:t> </a:t>
            </a:r>
            <a:r>
              <a:rPr lang="en-US" sz="2600" dirty="0" err="1"/>
              <a:t>bu</a:t>
            </a:r>
            <a:r>
              <a:rPr lang="en-US" sz="2600" dirty="0"/>
              <a:t> </a:t>
            </a:r>
            <a:r>
              <a:rPr lang="en-US" sz="2600" dirty="0" err="1"/>
              <a:t>yetenekleri</a:t>
            </a:r>
            <a:r>
              <a:rPr lang="en-US" sz="2600" dirty="0"/>
              <a:t> </a:t>
            </a:r>
            <a:r>
              <a:rPr lang="en-US" sz="2600" dirty="0" err="1"/>
              <a:t>ve</a:t>
            </a:r>
            <a:r>
              <a:rPr lang="en-US" sz="2600" dirty="0"/>
              <a:t> </a:t>
            </a:r>
            <a:r>
              <a:rPr lang="en-US" sz="2600" dirty="0" err="1"/>
              <a:t>teknikleri</a:t>
            </a:r>
            <a:r>
              <a:rPr lang="en-US" sz="2600" dirty="0"/>
              <a:t> </a:t>
            </a:r>
            <a:r>
              <a:rPr lang="en-US" sz="2600" dirty="0" err="1"/>
              <a:t>iyi</a:t>
            </a:r>
            <a:r>
              <a:rPr lang="en-US" sz="2600" dirty="0"/>
              <a:t> </a:t>
            </a:r>
            <a:r>
              <a:rPr lang="en-US" sz="2600" dirty="0" err="1"/>
              <a:t>yönde</a:t>
            </a:r>
            <a:r>
              <a:rPr lang="en-US" sz="2600" dirty="0"/>
              <a:t> </a:t>
            </a:r>
            <a:r>
              <a:rPr lang="en-US" sz="2600" dirty="0" err="1"/>
              <a:t>kullananlar</a:t>
            </a:r>
            <a:r>
              <a:rPr lang="en-US" sz="2600" dirty="0"/>
              <a:t> </a:t>
            </a:r>
            <a:r>
              <a:rPr lang="en-US" sz="2600" b="1" dirty="0" err="1"/>
              <a:t>beyaz</a:t>
            </a:r>
            <a:r>
              <a:rPr lang="en-US" sz="2600" b="1" dirty="0"/>
              <a:t> </a:t>
            </a:r>
            <a:r>
              <a:rPr lang="en-US" sz="2600" b="1" dirty="0" err="1"/>
              <a:t>şapkalılar</a:t>
            </a:r>
            <a:r>
              <a:rPr lang="en-US" sz="2600" dirty="0"/>
              <a:t>; </a:t>
            </a:r>
            <a:r>
              <a:rPr lang="en-US" sz="2600" dirty="0" err="1"/>
              <a:t>kötü</a:t>
            </a:r>
            <a:r>
              <a:rPr lang="en-US" sz="2600" dirty="0"/>
              <a:t> </a:t>
            </a:r>
            <a:r>
              <a:rPr lang="en-US" sz="2600" dirty="0" err="1"/>
              <a:t>niyetle</a:t>
            </a:r>
            <a:r>
              <a:rPr lang="en-US" sz="2600" dirty="0"/>
              <a:t> </a:t>
            </a:r>
            <a:r>
              <a:rPr lang="en-US" sz="2600" dirty="0" err="1"/>
              <a:t>kullanmak</a:t>
            </a:r>
            <a:r>
              <a:rPr lang="en-US" sz="2600" dirty="0"/>
              <a:t> </a:t>
            </a:r>
            <a:r>
              <a:rPr lang="en-US" sz="2600" dirty="0" err="1"/>
              <a:t>isteyenler</a:t>
            </a:r>
            <a:r>
              <a:rPr lang="en-US" sz="2600" dirty="0"/>
              <a:t> </a:t>
            </a:r>
            <a:r>
              <a:rPr lang="en-US" sz="2600" dirty="0" err="1"/>
              <a:t>ise</a:t>
            </a:r>
            <a:r>
              <a:rPr lang="en-US" sz="2600" dirty="0"/>
              <a:t> </a:t>
            </a:r>
            <a:r>
              <a:rPr lang="en-US" sz="2600" b="1" dirty="0" err="1"/>
              <a:t>siyah</a:t>
            </a:r>
            <a:r>
              <a:rPr lang="en-US" sz="2600" b="1" dirty="0"/>
              <a:t> </a:t>
            </a:r>
            <a:r>
              <a:rPr lang="en-US" sz="2600" b="1" dirty="0" err="1"/>
              <a:t>şapkalılar</a:t>
            </a:r>
            <a:r>
              <a:rPr lang="en-US" sz="2600" dirty="0"/>
              <a:t> </a:t>
            </a:r>
            <a:r>
              <a:rPr lang="en-US" sz="2600" dirty="0" err="1"/>
              <a:t>olarak</a:t>
            </a:r>
            <a:r>
              <a:rPr lang="en-US" sz="2600" dirty="0"/>
              <a:t> </a:t>
            </a:r>
            <a:r>
              <a:rPr lang="en-US" sz="2600" dirty="0" err="1"/>
              <a:t>adlandırılır</a:t>
            </a:r>
            <a:r>
              <a:rPr lang="en-US" sz="2600" dirty="0"/>
              <a:t>.</a:t>
            </a:r>
          </a:p>
          <a:p>
            <a:endParaRPr lang="en-US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2600FC88-380D-4CFC-B390-7A8D9B6988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 dirty="0" err="1"/>
              <a:t>Sosyal</a:t>
            </a:r>
            <a:r>
              <a:rPr lang="en-US" dirty="0"/>
              <a:t> </a:t>
            </a:r>
            <a:r>
              <a:rPr lang="en-US" dirty="0" err="1"/>
              <a:t>Mühendislik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745837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36B12E-4B1E-43A5-A3FA-C4514C5B49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Sosyal</a:t>
            </a:r>
            <a:r>
              <a:rPr lang="en-US" dirty="0"/>
              <a:t> </a:t>
            </a:r>
            <a:r>
              <a:rPr lang="en-US" dirty="0" err="1"/>
              <a:t>Mühendislik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363B3CD-108C-4485-9EEA-4CB59CE73D0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err="1"/>
              <a:t>Sosyal</a:t>
            </a:r>
            <a:r>
              <a:rPr lang="en-US" dirty="0"/>
              <a:t> </a:t>
            </a:r>
            <a:r>
              <a:rPr lang="en-US" dirty="0" err="1"/>
              <a:t>Mühendislerde</a:t>
            </a:r>
            <a:r>
              <a:rPr lang="en-US" dirty="0"/>
              <a:t> </a:t>
            </a:r>
            <a:r>
              <a:rPr lang="en-US" dirty="0" err="1"/>
              <a:t>bulunması</a:t>
            </a:r>
            <a:r>
              <a:rPr lang="en-US" dirty="0"/>
              <a:t> </a:t>
            </a:r>
            <a:r>
              <a:rPr lang="en-US" dirty="0" err="1"/>
              <a:t>gereken</a:t>
            </a:r>
            <a:r>
              <a:rPr lang="en-US" dirty="0"/>
              <a:t> </a:t>
            </a:r>
            <a:r>
              <a:rPr lang="en-US" dirty="0" err="1"/>
              <a:t>özellikler</a:t>
            </a:r>
            <a:r>
              <a:rPr lang="en-US" dirty="0"/>
              <a:t> </a:t>
            </a:r>
            <a:r>
              <a:rPr lang="en-US" dirty="0" err="1"/>
              <a:t>aşağıdaki</a:t>
            </a:r>
            <a:r>
              <a:rPr lang="en-US" dirty="0"/>
              <a:t> </a:t>
            </a:r>
            <a:r>
              <a:rPr lang="en-US" dirty="0" err="1"/>
              <a:t>gibidir</a:t>
            </a:r>
            <a:r>
              <a:rPr lang="en-US" dirty="0"/>
              <a:t> :</a:t>
            </a:r>
          </a:p>
          <a:p>
            <a:r>
              <a:rPr lang="en-US" dirty="0" err="1"/>
              <a:t>İkna</a:t>
            </a:r>
            <a:r>
              <a:rPr lang="en-US" dirty="0"/>
              <a:t> </a:t>
            </a:r>
            <a:r>
              <a:rPr lang="en-US" dirty="0" err="1"/>
              <a:t>etme</a:t>
            </a:r>
            <a:r>
              <a:rPr lang="en-US" dirty="0"/>
              <a:t> </a:t>
            </a:r>
            <a:r>
              <a:rPr lang="en-US" dirty="0" err="1"/>
              <a:t>yetenekleri</a:t>
            </a:r>
            <a:r>
              <a:rPr lang="en-US" dirty="0"/>
              <a:t> </a:t>
            </a:r>
            <a:r>
              <a:rPr lang="en-US" dirty="0" err="1"/>
              <a:t>gelişmiştir</a:t>
            </a:r>
            <a:r>
              <a:rPr lang="en-US" dirty="0"/>
              <a:t>.</a:t>
            </a:r>
          </a:p>
          <a:p>
            <a:r>
              <a:rPr lang="en-US" dirty="0" err="1"/>
              <a:t>Etkileme</a:t>
            </a:r>
            <a:r>
              <a:rPr lang="en-US" dirty="0"/>
              <a:t> </a:t>
            </a:r>
            <a:r>
              <a:rPr lang="en-US" dirty="0" err="1"/>
              <a:t>özelliği</a:t>
            </a:r>
            <a:r>
              <a:rPr lang="en-US" dirty="0"/>
              <a:t> </a:t>
            </a:r>
            <a:r>
              <a:rPr lang="en-US" dirty="0" err="1"/>
              <a:t>yüksektir</a:t>
            </a:r>
            <a:r>
              <a:rPr lang="en-US" dirty="0"/>
              <a:t>.</a:t>
            </a:r>
          </a:p>
          <a:p>
            <a:r>
              <a:rPr lang="en-US" dirty="0" err="1"/>
              <a:t>Aldatmaktan</a:t>
            </a:r>
            <a:r>
              <a:rPr lang="en-US" dirty="0"/>
              <a:t> </a:t>
            </a:r>
            <a:r>
              <a:rPr lang="en-US" dirty="0" err="1"/>
              <a:t>çekinmezler</a:t>
            </a:r>
            <a:r>
              <a:rPr lang="en-US" dirty="0"/>
              <a:t> her </a:t>
            </a:r>
            <a:r>
              <a:rPr lang="en-US" dirty="0" err="1"/>
              <a:t>yolu</a:t>
            </a:r>
            <a:r>
              <a:rPr lang="en-US" dirty="0"/>
              <a:t> </a:t>
            </a:r>
            <a:r>
              <a:rPr lang="en-US" dirty="0" err="1"/>
              <a:t>mübah</a:t>
            </a:r>
            <a:r>
              <a:rPr lang="en-US" dirty="0"/>
              <a:t> </a:t>
            </a:r>
            <a:r>
              <a:rPr lang="en-US" dirty="0" err="1"/>
              <a:t>görürler</a:t>
            </a:r>
            <a:endParaRPr lang="en-US" dirty="0"/>
          </a:p>
          <a:p>
            <a:r>
              <a:rPr lang="en-US" dirty="0" err="1"/>
              <a:t>Bilgili</a:t>
            </a:r>
            <a:r>
              <a:rPr lang="en-US" dirty="0"/>
              <a:t> </a:t>
            </a:r>
            <a:r>
              <a:rPr lang="en-US" dirty="0" err="1"/>
              <a:t>ve</a:t>
            </a:r>
            <a:r>
              <a:rPr lang="en-US" dirty="0"/>
              <a:t> </a:t>
            </a:r>
            <a:r>
              <a:rPr lang="en-US" dirty="0" err="1"/>
              <a:t>donanımlı</a:t>
            </a:r>
            <a:r>
              <a:rPr lang="en-US" dirty="0"/>
              <a:t> </a:t>
            </a:r>
            <a:r>
              <a:rPr lang="en-US" dirty="0" err="1"/>
              <a:t>olduğunu</a:t>
            </a:r>
            <a:r>
              <a:rPr lang="en-US" dirty="0"/>
              <a:t> </a:t>
            </a:r>
            <a:r>
              <a:rPr lang="en-US" dirty="0" err="1"/>
              <a:t>karşı</a:t>
            </a:r>
            <a:r>
              <a:rPr lang="en-US" dirty="0"/>
              <a:t> </a:t>
            </a:r>
            <a:r>
              <a:rPr lang="en-US" dirty="0" err="1"/>
              <a:t>tarafa</a:t>
            </a:r>
            <a:r>
              <a:rPr lang="en-US" dirty="0"/>
              <a:t> </a:t>
            </a:r>
            <a:r>
              <a:rPr lang="en-US" dirty="0" err="1"/>
              <a:t>gösterme</a:t>
            </a:r>
            <a:endParaRPr lang="en-US" dirty="0"/>
          </a:p>
          <a:p>
            <a:r>
              <a:rPr lang="en-US" dirty="0" err="1"/>
              <a:t>Senaryo</a:t>
            </a:r>
            <a:r>
              <a:rPr lang="en-US" dirty="0"/>
              <a:t> </a:t>
            </a:r>
            <a:r>
              <a:rPr lang="en-US" dirty="0" err="1"/>
              <a:t>üretme</a:t>
            </a:r>
            <a:r>
              <a:rPr lang="en-US" dirty="0"/>
              <a:t> </a:t>
            </a:r>
            <a:r>
              <a:rPr lang="en-US" dirty="0" err="1"/>
              <a:t>yetileri</a:t>
            </a:r>
            <a:r>
              <a:rPr lang="en-US" dirty="0"/>
              <a:t> </a:t>
            </a:r>
            <a:r>
              <a:rPr lang="en-US" dirty="0" err="1"/>
              <a:t>oldukça</a:t>
            </a:r>
            <a:r>
              <a:rPr lang="en-US" dirty="0"/>
              <a:t> </a:t>
            </a:r>
            <a:r>
              <a:rPr lang="en-US" dirty="0" err="1"/>
              <a:t>fazladır</a:t>
            </a:r>
            <a:r>
              <a:rPr lang="en-US" dirty="0"/>
              <a:t>.</a:t>
            </a:r>
          </a:p>
          <a:p>
            <a:pPr marL="0" indent="0">
              <a:buNone/>
            </a:pPr>
            <a:r>
              <a:rPr lang="en-US" dirty="0" err="1"/>
              <a:t>Sosyal</a:t>
            </a:r>
            <a:r>
              <a:rPr lang="en-US" dirty="0"/>
              <a:t> </a:t>
            </a:r>
            <a:r>
              <a:rPr lang="en-US" dirty="0" err="1"/>
              <a:t>mühendislikte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sık</a:t>
            </a:r>
            <a:r>
              <a:rPr lang="en-US" dirty="0"/>
              <a:t> </a:t>
            </a:r>
            <a:r>
              <a:rPr lang="en-US" dirty="0" err="1"/>
              <a:t>kullanılan</a:t>
            </a:r>
            <a:r>
              <a:rPr lang="en-US" dirty="0"/>
              <a:t> </a:t>
            </a:r>
            <a:r>
              <a:rPr lang="en-US" dirty="0" err="1"/>
              <a:t>yöntemlerden</a:t>
            </a:r>
            <a:r>
              <a:rPr lang="en-US" dirty="0"/>
              <a:t> </a:t>
            </a:r>
            <a:r>
              <a:rPr lang="en-US" dirty="0" err="1"/>
              <a:t>biriside</a:t>
            </a:r>
            <a:r>
              <a:rPr lang="en-US" dirty="0"/>
              <a:t> Phishing </a:t>
            </a:r>
            <a:r>
              <a:rPr lang="en-US" dirty="0" err="1"/>
              <a:t>yani</a:t>
            </a:r>
            <a:r>
              <a:rPr lang="en-US" dirty="0"/>
              <a:t> </a:t>
            </a:r>
            <a:r>
              <a:rPr lang="en-US" dirty="0" err="1"/>
              <a:t>oltalama</a:t>
            </a:r>
            <a:r>
              <a:rPr lang="en-US" dirty="0"/>
              <a:t> </a:t>
            </a:r>
            <a:r>
              <a:rPr lang="en-US" dirty="0" err="1"/>
              <a:t>birazda</a:t>
            </a:r>
            <a:r>
              <a:rPr lang="en-US" dirty="0"/>
              <a:t> </a:t>
            </a:r>
            <a:r>
              <a:rPr lang="en-US" dirty="0" err="1"/>
              <a:t>ondan</a:t>
            </a:r>
            <a:r>
              <a:rPr lang="en-US" dirty="0"/>
              <a:t> </a:t>
            </a:r>
            <a:r>
              <a:rPr lang="en-US" dirty="0" err="1"/>
              <a:t>bahsedelim</a:t>
            </a:r>
            <a:r>
              <a:rPr lang="en-US" dirty="0"/>
              <a:t>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5041521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4B128674-A181-4D62-A89A-830CADDC9FB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6594" y="534838"/>
            <a:ext cx="5487187" cy="54346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65467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44B7B8-AC8E-49FB-9125-2D333640CC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Pnishing</a:t>
            </a:r>
            <a:r>
              <a:rPr lang="en-US" dirty="0"/>
              <a:t> </a:t>
            </a:r>
            <a:r>
              <a:rPr lang="en-US" dirty="0" err="1"/>
              <a:t>Saldırısı</a:t>
            </a:r>
            <a:r>
              <a:rPr lang="en-US" dirty="0"/>
              <a:t> </a:t>
            </a:r>
            <a:r>
              <a:rPr lang="en-US" dirty="0" err="1"/>
              <a:t>Nasıl</a:t>
            </a:r>
            <a:r>
              <a:rPr lang="en-US" dirty="0"/>
              <a:t> </a:t>
            </a:r>
            <a:r>
              <a:rPr lang="en-US" dirty="0" err="1"/>
              <a:t>Yapılır</a:t>
            </a:r>
            <a:r>
              <a:rPr lang="en-US" dirty="0"/>
              <a:t>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C0AA2C7-0880-456F-94CD-170784D5E56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/>
              <a:t>Phishing </a:t>
            </a:r>
            <a:r>
              <a:rPr lang="en-US" dirty="0" err="1"/>
              <a:t>saldırılarında</a:t>
            </a:r>
            <a:r>
              <a:rPr lang="en-US" dirty="0"/>
              <a:t> </a:t>
            </a:r>
            <a:r>
              <a:rPr lang="en-US" dirty="0" err="1"/>
              <a:t>kullanıcı</a:t>
            </a:r>
            <a:r>
              <a:rPr lang="en-US" dirty="0"/>
              <a:t> </a:t>
            </a:r>
            <a:r>
              <a:rPr lang="en-US" dirty="0" err="1"/>
              <a:t>genelde</a:t>
            </a:r>
            <a:r>
              <a:rPr lang="en-US" dirty="0"/>
              <a:t> </a:t>
            </a:r>
            <a:r>
              <a:rPr lang="en-US" dirty="0" err="1"/>
              <a:t>sahte</a:t>
            </a:r>
            <a:r>
              <a:rPr lang="en-US" dirty="0"/>
              <a:t> </a:t>
            </a:r>
            <a:r>
              <a:rPr lang="en-US" dirty="0" err="1"/>
              <a:t>bir</a:t>
            </a:r>
            <a:r>
              <a:rPr lang="en-US" dirty="0"/>
              <a:t> e-</a:t>
            </a:r>
            <a:r>
              <a:rPr lang="en-US" dirty="0" err="1"/>
              <a:t>posta</a:t>
            </a:r>
            <a:r>
              <a:rPr lang="en-US" dirty="0"/>
              <a:t> </a:t>
            </a:r>
            <a:r>
              <a:rPr lang="en-US" dirty="0" err="1"/>
              <a:t>vasıtasıyla</a:t>
            </a:r>
            <a:r>
              <a:rPr lang="en-US" dirty="0"/>
              <a:t> </a:t>
            </a:r>
            <a:r>
              <a:rPr lang="en-US" dirty="0" err="1"/>
              <a:t>tuzağa</a:t>
            </a:r>
            <a:r>
              <a:rPr lang="en-US" dirty="0"/>
              <a:t> </a:t>
            </a:r>
            <a:r>
              <a:rPr lang="en-US" dirty="0" err="1"/>
              <a:t>düşürülür</a:t>
            </a:r>
            <a:r>
              <a:rPr lang="en-US" dirty="0"/>
              <a:t>. </a:t>
            </a:r>
            <a:r>
              <a:rPr lang="en-US" dirty="0" err="1"/>
              <a:t>Saldırıyı</a:t>
            </a:r>
            <a:r>
              <a:rPr lang="en-US" dirty="0"/>
              <a:t> </a:t>
            </a:r>
            <a:r>
              <a:rPr lang="en-US" dirty="0" err="1"/>
              <a:t>yapan</a:t>
            </a:r>
            <a:r>
              <a:rPr lang="en-US" dirty="0"/>
              <a:t> </a:t>
            </a:r>
            <a:r>
              <a:rPr lang="en-US" dirty="0" err="1"/>
              <a:t>kötü</a:t>
            </a:r>
            <a:r>
              <a:rPr lang="en-US" dirty="0"/>
              <a:t> </a:t>
            </a:r>
            <a:r>
              <a:rPr lang="en-US" dirty="0" err="1"/>
              <a:t>niyetli</a:t>
            </a:r>
            <a:r>
              <a:rPr lang="en-US" dirty="0"/>
              <a:t> </a:t>
            </a:r>
            <a:r>
              <a:rPr lang="en-US" dirty="0" err="1"/>
              <a:t>kişi</a:t>
            </a:r>
            <a:r>
              <a:rPr lang="en-US" dirty="0"/>
              <a:t>, </a:t>
            </a:r>
            <a:r>
              <a:rPr lang="en-US" dirty="0" err="1"/>
              <a:t>doğrudan</a:t>
            </a:r>
            <a:r>
              <a:rPr lang="en-US" dirty="0"/>
              <a:t> </a:t>
            </a:r>
            <a:r>
              <a:rPr lang="en-US" dirty="0" err="1"/>
              <a:t>temas</a:t>
            </a:r>
            <a:r>
              <a:rPr lang="en-US" dirty="0"/>
              <a:t> </a:t>
            </a:r>
            <a:r>
              <a:rPr lang="en-US" dirty="0" err="1"/>
              <a:t>yeri</a:t>
            </a:r>
            <a:r>
              <a:rPr lang="en-US" dirty="0"/>
              <a:t> </a:t>
            </a:r>
            <a:r>
              <a:rPr lang="en-US" dirty="0" err="1"/>
              <a:t>bilinen</a:t>
            </a:r>
            <a:r>
              <a:rPr lang="en-US" dirty="0"/>
              <a:t> </a:t>
            </a:r>
            <a:r>
              <a:rPr lang="en-US" dirty="0" err="1"/>
              <a:t>ve</a:t>
            </a:r>
            <a:r>
              <a:rPr lang="en-US" dirty="0"/>
              <a:t> </a:t>
            </a:r>
            <a:r>
              <a:rPr lang="en-US" dirty="0" err="1"/>
              <a:t>güvenilen</a:t>
            </a:r>
            <a:r>
              <a:rPr lang="en-US" dirty="0"/>
              <a:t> </a:t>
            </a:r>
            <a:r>
              <a:rPr lang="en-US" dirty="0" err="1"/>
              <a:t>banka</a:t>
            </a:r>
            <a:r>
              <a:rPr lang="en-US" dirty="0"/>
              <a:t> ,</a:t>
            </a:r>
            <a:r>
              <a:rPr lang="en-US" dirty="0" err="1"/>
              <a:t>firmaları</a:t>
            </a:r>
            <a:r>
              <a:rPr lang="en-US" dirty="0"/>
              <a:t> </a:t>
            </a:r>
            <a:r>
              <a:rPr lang="en-US" dirty="0" err="1"/>
              <a:t>kullanarak</a:t>
            </a:r>
            <a:r>
              <a:rPr lang="en-US" dirty="0"/>
              <a:t> </a:t>
            </a:r>
            <a:r>
              <a:rPr lang="en-US" dirty="0" err="1"/>
              <a:t>hedeflenen</a:t>
            </a:r>
            <a:r>
              <a:rPr lang="en-US" dirty="0"/>
              <a:t> </a:t>
            </a:r>
            <a:r>
              <a:rPr lang="en-US" dirty="0" err="1"/>
              <a:t>bilgilere</a:t>
            </a:r>
            <a:r>
              <a:rPr lang="en-US" dirty="0"/>
              <a:t> </a:t>
            </a:r>
            <a:r>
              <a:rPr lang="en-US" dirty="0" err="1"/>
              <a:t>ulaşmayı</a:t>
            </a:r>
            <a:r>
              <a:rPr lang="en-US" dirty="0"/>
              <a:t> </a:t>
            </a:r>
            <a:r>
              <a:rPr lang="en-US" dirty="0" err="1"/>
              <a:t>sağlar</a:t>
            </a:r>
            <a:r>
              <a:rPr lang="en-US" dirty="0"/>
              <a:t>.</a:t>
            </a:r>
          </a:p>
          <a:p>
            <a:pPr marL="0" indent="0">
              <a:buNone/>
            </a:pPr>
            <a:r>
              <a:rPr lang="en-US" b="1" i="1" dirty="0" err="1"/>
              <a:t>Genel</a:t>
            </a:r>
            <a:r>
              <a:rPr lang="en-US" b="1" i="1" dirty="0"/>
              <a:t> </a:t>
            </a:r>
            <a:r>
              <a:rPr lang="en-US" b="1" i="1" dirty="0" err="1"/>
              <a:t>saldırı</a:t>
            </a:r>
            <a:r>
              <a:rPr lang="en-US" b="1" i="1" dirty="0"/>
              <a:t> </a:t>
            </a:r>
            <a:r>
              <a:rPr lang="en-US" b="1" i="1" dirty="0" err="1"/>
              <a:t>senaryosu</a:t>
            </a:r>
            <a:r>
              <a:rPr lang="en-US" b="1" i="1" dirty="0"/>
              <a:t> :</a:t>
            </a:r>
            <a:endParaRPr lang="en-US" dirty="0"/>
          </a:p>
          <a:p>
            <a:r>
              <a:rPr lang="en-US" dirty="0" err="1"/>
              <a:t>Kötü</a:t>
            </a:r>
            <a:r>
              <a:rPr lang="en-US" dirty="0"/>
              <a:t> </a:t>
            </a:r>
            <a:r>
              <a:rPr lang="en-US" dirty="0" err="1"/>
              <a:t>niyetli</a:t>
            </a:r>
            <a:r>
              <a:rPr lang="en-US" dirty="0"/>
              <a:t> </a:t>
            </a:r>
            <a:r>
              <a:rPr lang="en-US" dirty="0" err="1"/>
              <a:t>kişi</a:t>
            </a:r>
            <a:r>
              <a:rPr lang="en-US" dirty="0"/>
              <a:t>, </a:t>
            </a:r>
            <a:r>
              <a:rPr lang="en-US" dirty="0" err="1"/>
              <a:t>genelde</a:t>
            </a:r>
            <a:r>
              <a:rPr lang="en-US" dirty="0"/>
              <a:t> </a:t>
            </a:r>
            <a:r>
              <a:rPr lang="en-US" dirty="0" err="1"/>
              <a:t>bankaların</a:t>
            </a:r>
            <a:r>
              <a:rPr lang="en-US" dirty="0"/>
              <a:t> </a:t>
            </a:r>
            <a:r>
              <a:rPr lang="en-US" dirty="0" err="1"/>
              <a:t>kimliklerini</a:t>
            </a:r>
            <a:r>
              <a:rPr lang="en-US" dirty="0"/>
              <a:t> </a:t>
            </a:r>
            <a:r>
              <a:rPr lang="en-US" dirty="0" err="1"/>
              <a:t>kullanarak</a:t>
            </a:r>
            <a:r>
              <a:rPr lang="en-US" dirty="0"/>
              <a:t> </a:t>
            </a:r>
            <a:r>
              <a:rPr lang="en-US" dirty="0" err="1"/>
              <a:t>hedef</a:t>
            </a:r>
            <a:r>
              <a:rPr lang="en-US" dirty="0"/>
              <a:t> </a:t>
            </a:r>
            <a:r>
              <a:rPr lang="en-US" dirty="0" err="1"/>
              <a:t>kullanıcıya</a:t>
            </a:r>
            <a:r>
              <a:rPr lang="en-US" dirty="0"/>
              <a:t> </a:t>
            </a:r>
            <a:r>
              <a:rPr lang="en-US" dirty="0" err="1"/>
              <a:t>bir</a:t>
            </a:r>
            <a:r>
              <a:rPr lang="en-US" dirty="0"/>
              <a:t> mail </a:t>
            </a:r>
            <a:r>
              <a:rPr lang="en-US" dirty="0" err="1"/>
              <a:t>gönderir</a:t>
            </a:r>
            <a:r>
              <a:rPr lang="en-US" dirty="0"/>
              <a:t>. </a:t>
            </a:r>
            <a:r>
              <a:rPr lang="en-US" dirty="0" err="1"/>
              <a:t>Gönderilen</a:t>
            </a:r>
            <a:r>
              <a:rPr lang="en-US" dirty="0"/>
              <a:t> </a:t>
            </a:r>
            <a:r>
              <a:rPr lang="en-US" dirty="0" err="1"/>
              <a:t>mailin</a:t>
            </a:r>
            <a:r>
              <a:rPr lang="en-US" dirty="0"/>
              <a:t> </a:t>
            </a:r>
            <a:r>
              <a:rPr lang="en-US" dirty="0" err="1"/>
              <a:t>içeriğinde</a:t>
            </a:r>
            <a:r>
              <a:rPr lang="en-US" dirty="0"/>
              <a:t> </a:t>
            </a:r>
            <a:r>
              <a:rPr lang="en-US" dirty="0" err="1"/>
              <a:t>sistemde</a:t>
            </a:r>
            <a:r>
              <a:rPr lang="en-US" dirty="0"/>
              <a:t> </a:t>
            </a:r>
            <a:r>
              <a:rPr lang="en-US" dirty="0" err="1"/>
              <a:t>yapılan</a:t>
            </a:r>
            <a:r>
              <a:rPr lang="en-US" dirty="0"/>
              <a:t> </a:t>
            </a:r>
            <a:r>
              <a:rPr lang="en-US" dirty="0" err="1"/>
              <a:t>güncellemeler</a:t>
            </a:r>
            <a:r>
              <a:rPr lang="en-US" dirty="0"/>
              <a:t> </a:t>
            </a:r>
            <a:r>
              <a:rPr lang="en-US" dirty="0" err="1"/>
              <a:t>veya</a:t>
            </a:r>
            <a:r>
              <a:rPr lang="en-US" dirty="0"/>
              <a:t> </a:t>
            </a:r>
            <a:r>
              <a:rPr lang="en-US" dirty="0" err="1"/>
              <a:t>yenilikler</a:t>
            </a:r>
            <a:r>
              <a:rPr lang="en-US" dirty="0"/>
              <a:t> </a:t>
            </a:r>
            <a:r>
              <a:rPr lang="en-US" dirty="0" err="1"/>
              <a:t>nedeniyle</a:t>
            </a:r>
            <a:r>
              <a:rPr lang="en-US" dirty="0"/>
              <a:t> </a:t>
            </a:r>
            <a:r>
              <a:rPr lang="en-US" dirty="0" err="1"/>
              <a:t>kullanıcının</a:t>
            </a:r>
            <a:r>
              <a:rPr lang="en-US" dirty="0"/>
              <a:t> </a:t>
            </a:r>
            <a:r>
              <a:rPr lang="en-US" dirty="0" err="1"/>
              <a:t>verilen</a:t>
            </a:r>
            <a:r>
              <a:rPr lang="en-US" dirty="0"/>
              <a:t> </a:t>
            </a:r>
            <a:r>
              <a:rPr lang="en-US" dirty="0" err="1"/>
              <a:t>adrese</a:t>
            </a:r>
            <a:r>
              <a:rPr lang="en-US" dirty="0"/>
              <a:t> </a:t>
            </a:r>
            <a:r>
              <a:rPr lang="en-US" dirty="0" err="1"/>
              <a:t>bilgilerini</a:t>
            </a:r>
            <a:r>
              <a:rPr lang="en-US" dirty="0"/>
              <a:t> </a:t>
            </a:r>
            <a:r>
              <a:rPr lang="en-US" dirty="0" err="1"/>
              <a:t>girmesi</a:t>
            </a:r>
            <a:r>
              <a:rPr lang="en-US" dirty="0"/>
              <a:t> </a:t>
            </a:r>
            <a:r>
              <a:rPr lang="en-US" dirty="0" err="1"/>
              <a:t>gerektiği</a:t>
            </a:r>
            <a:r>
              <a:rPr lang="en-US" dirty="0"/>
              <a:t> </a:t>
            </a:r>
            <a:r>
              <a:rPr lang="en-US" dirty="0" err="1"/>
              <a:t>söylenir</a:t>
            </a:r>
            <a:r>
              <a:rPr lang="en-US" dirty="0"/>
              <a:t>. Mail </a:t>
            </a:r>
            <a:r>
              <a:rPr lang="en-US" dirty="0" err="1"/>
              <a:t>aracılığı</a:t>
            </a:r>
            <a:r>
              <a:rPr lang="en-US" dirty="0"/>
              <a:t> </a:t>
            </a:r>
            <a:r>
              <a:rPr lang="en-US" dirty="0" err="1"/>
              <a:t>ile</a:t>
            </a:r>
            <a:r>
              <a:rPr lang="en-US" dirty="0"/>
              <a:t> </a:t>
            </a:r>
            <a:r>
              <a:rPr lang="en-US" dirty="0" err="1"/>
              <a:t>iletilen</a:t>
            </a:r>
            <a:r>
              <a:rPr lang="en-US" dirty="0"/>
              <a:t> </a:t>
            </a:r>
            <a:r>
              <a:rPr lang="en-US" dirty="0" err="1"/>
              <a:t>adres</a:t>
            </a:r>
            <a:r>
              <a:rPr lang="en-US" dirty="0"/>
              <a:t> </a:t>
            </a:r>
            <a:r>
              <a:rPr lang="en-US" dirty="0" err="1"/>
              <a:t>kimliği</a:t>
            </a:r>
            <a:r>
              <a:rPr lang="en-US" dirty="0"/>
              <a:t> </a:t>
            </a:r>
            <a:r>
              <a:rPr lang="en-US" dirty="0" err="1"/>
              <a:t>kullanılan</a:t>
            </a:r>
            <a:r>
              <a:rPr lang="en-US" dirty="0"/>
              <a:t> </a:t>
            </a:r>
            <a:r>
              <a:rPr lang="en-US" dirty="0" err="1"/>
              <a:t>kurumun</a:t>
            </a:r>
            <a:r>
              <a:rPr lang="en-US" dirty="0"/>
              <a:t> </a:t>
            </a:r>
            <a:r>
              <a:rPr lang="en-US" dirty="0" err="1"/>
              <a:t>birebir</a:t>
            </a:r>
            <a:r>
              <a:rPr lang="en-US" dirty="0"/>
              <a:t> </a:t>
            </a:r>
            <a:r>
              <a:rPr lang="en-US" dirty="0" err="1"/>
              <a:t>kopyasıdır</a:t>
            </a:r>
            <a:r>
              <a:rPr lang="en-US" dirty="0"/>
              <a:t>. </a:t>
            </a:r>
            <a:r>
              <a:rPr lang="en-US" dirty="0" err="1"/>
              <a:t>Oltalanan</a:t>
            </a:r>
            <a:r>
              <a:rPr lang="en-US" dirty="0"/>
              <a:t> </a:t>
            </a:r>
            <a:r>
              <a:rPr lang="en-US" dirty="0" err="1"/>
              <a:t>kişi</a:t>
            </a:r>
            <a:r>
              <a:rPr lang="en-US" dirty="0"/>
              <a:t> </a:t>
            </a:r>
            <a:r>
              <a:rPr lang="en-US" dirty="0" err="1"/>
              <a:t>bu</a:t>
            </a:r>
            <a:r>
              <a:rPr lang="en-US" dirty="0"/>
              <a:t> </a:t>
            </a:r>
            <a:r>
              <a:rPr lang="en-US" dirty="0" err="1"/>
              <a:t>siteyi</a:t>
            </a:r>
            <a:r>
              <a:rPr lang="en-US" dirty="0"/>
              <a:t> </a:t>
            </a:r>
            <a:r>
              <a:rPr lang="en-US" dirty="0" err="1"/>
              <a:t>gerçek</a:t>
            </a:r>
            <a:r>
              <a:rPr lang="en-US" dirty="0"/>
              <a:t> site </a:t>
            </a:r>
            <a:r>
              <a:rPr lang="en-US" dirty="0" err="1"/>
              <a:t>sanarak</a:t>
            </a:r>
            <a:r>
              <a:rPr lang="en-US" dirty="0"/>
              <a:t> </a:t>
            </a:r>
            <a:r>
              <a:rPr lang="en-US" dirty="0" err="1"/>
              <a:t>girip</a:t>
            </a:r>
            <a:r>
              <a:rPr lang="en-US" dirty="0"/>
              <a:t> </a:t>
            </a:r>
            <a:r>
              <a:rPr lang="en-US" dirty="0" err="1"/>
              <a:t>bilgilerini</a:t>
            </a:r>
            <a:r>
              <a:rPr lang="en-US" dirty="0"/>
              <a:t> </a:t>
            </a:r>
            <a:r>
              <a:rPr lang="en-US" dirty="0" err="1"/>
              <a:t>yazınca</a:t>
            </a:r>
            <a:r>
              <a:rPr lang="en-US" dirty="0"/>
              <a:t> </a:t>
            </a:r>
            <a:r>
              <a:rPr lang="en-US" dirty="0" err="1"/>
              <a:t>tüm</a:t>
            </a:r>
            <a:r>
              <a:rPr lang="en-US" dirty="0"/>
              <a:t> </a:t>
            </a:r>
            <a:r>
              <a:rPr lang="en-US" dirty="0" err="1"/>
              <a:t>bilgiler</a:t>
            </a:r>
            <a:r>
              <a:rPr lang="en-US" dirty="0"/>
              <a:t> </a:t>
            </a:r>
            <a:r>
              <a:rPr lang="en-US" dirty="0" err="1"/>
              <a:t>artık</a:t>
            </a:r>
            <a:r>
              <a:rPr lang="en-US" dirty="0"/>
              <a:t> </a:t>
            </a:r>
            <a:r>
              <a:rPr lang="en-US" dirty="0" err="1"/>
              <a:t>kötü</a:t>
            </a:r>
            <a:r>
              <a:rPr lang="en-US" dirty="0"/>
              <a:t> </a:t>
            </a:r>
            <a:r>
              <a:rPr lang="en-US" dirty="0" err="1"/>
              <a:t>niyetli</a:t>
            </a:r>
            <a:r>
              <a:rPr lang="en-US" dirty="0"/>
              <a:t> </a:t>
            </a:r>
            <a:r>
              <a:rPr lang="en-US" dirty="0" err="1"/>
              <a:t>kişinin</a:t>
            </a:r>
            <a:r>
              <a:rPr lang="en-US" dirty="0"/>
              <a:t> </a:t>
            </a:r>
            <a:r>
              <a:rPr lang="en-US" dirty="0" err="1"/>
              <a:t>eline</a:t>
            </a:r>
            <a:r>
              <a:rPr lang="en-US" dirty="0"/>
              <a:t> </a:t>
            </a:r>
            <a:r>
              <a:rPr lang="en-US" dirty="0" err="1"/>
              <a:t>geçmiş</a:t>
            </a:r>
            <a:r>
              <a:rPr lang="en-US" dirty="0"/>
              <a:t> </a:t>
            </a:r>
            <a:r>
              <a:rPr lang="en-US" dirty="0" err="1"/>
              <a:t>olur</a:t>
            </a:r>
            <a:r>
              <a:rPr lang="en-US" dirty="0"/>
              <a:t>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4972493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C41B86-A0EB-4005-AD39-85527C7CFE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/>
              <a:t>Peki</a:t>
            </a:r>
            <a:r>
              <a:rPr lang="en-US" b="1" dirty="0"/>
              <a:t> </a:t>
            </a:r>
            <a:r>
              <a:rPr lang="en-US" b="1" dirty="0" err="1"/>
              <a:t>bu</a:t>
            </a:r>
            <a:r>
              <a:rPr lang="en-US" b="1" dirty="0"/>
              <a:t> </a:t>
            </a:r>
            <a:r>
              <a:rPr lang="en-US" b="1" dirty="0" err="1"/>
              <a:t>saldırıdan</a:t>
            </a:r>
            <a:r>
              <a:rPr lang="en-US" b="1" dirty="0"/>
              <a:t> </a:t>
            </a:r>
            <a:r>
              <a:rPr lang="en-US" b="1" dirty="0" err="1"/>
              <a:t>nasıl</a:t>
            </a:r>
            <a:r>
              <a:rPr lang="en-US" b="1" dirty="0"/>
              <a:t> </a:t>
            </a:r>
            <a:r>
              <a:rPr lang="en-US" b="1" dirty="0" err="1"/>
              <a:t>korunabiliriz</a:t>
            </a:r>
            <a:r>
              <a:rPr lang="en-US" b="1" dirty="0"/>
              <a:t> ?</a:t>
            </a:r>
            <a:br>
              <a:rPr lang="en-US" b="1" dirty="0"/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988C114-5028-4A52-9826-72DD1BBC93C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190445"/>
            <a:ext cx="10515600" cy="4986518"/>
          </a:xfrm>
        </p:spPr>
        <p:txBody>
          <a:bodyPr>
            <a:normAutofit fontScale="85000" lnSpcReduction="20000"/>
          </a:bodyPr>
          <a:lstStyle/>
          <a:p>
            <a:r>
              <a:rPr lang="en-US" b="1" dirty="0" err="1"/>
              <a:t>Güvenilir</a:t>
            </a:r>
            <a:r>
              <a:rPr lang="en-US" b="1" dirty="0"/>
              <a:t> </a:t>
            </a:r>
            <a:r>
              <a:rPr lang="en-US" b="1" dirty="0" err="1"/>
              <a:t>kaynaklar</a:t>
            </a:r>
            <a:r>
              <a:rPr lang="en-US" b="1" dirty="0"/>
              <a:t> </a:t>
            </a:r>
            <a:r>
              <a:rPr lang="en-US" b="1" dirty="0" err="1"/>
              <a:t>bilgi</a:t>
            </a:r>
            <a:r>
              <a:rPr lang="en-US" b="1" dirty="0"/>
              <a:t> </a:t>
            </a:r>
            <a:r>
              <a:rPr lang="en-US" b="1" dirty="0" err="1"/>
              <a:t>istemez</a:t>
            </a:r>
            <a:r>
              <a:rPr lang="en-US" dirty="0"/>
              <a:t> : </a:t>
            </a:r>
            <a:r>
              <a:rPr lang="en-US" dirty="0" err="1"/>
              <a:t>Müşterisi</a:t>
            </a:r>
            <a:r>
              <a:rPr lang="en-US" dirty="0"/>
              <a:t> </a:t>
            </a:r>
            <a:r>
              <a:rPr lang="en-US" dirty="0" err="1"/>
              <a:t>olduğunuz</a:t>
            </a:r>
            <a:r>
              <a:rPr lang="en-US" dirty="0"/>
              <a:t> </a:t>
            </a:r>
            <a:r>
              <a:rPr lang="en-US" dirty="0" err="1"/>
              <a:t>kurumların</a:t>
            </a:r>
            <a:r>
              <a:rPr lang="en-US" dirty="0"/>
              <a:t> </a:t>
            </a:r>
            <a:r>
              <a:rPr lang="en-US" dirty="0" err="1"/>
              <a:t>sizlerin</a:t>
            </a:r>
            <a:r>
              <a:rPr lang="en-US" dirty="0"/>
              <a:t> </a:t>
            </a:r>
            <a:r>
              <a:rPr lang="en-US" dirty="0" err="1"/>
              <a:t>bilgilerine</a:t>
            </a:r>
            <a:r>
              <a:rPr lang="en-US" dirty="0"/>
              <a:t> </a:t>
            </a:r>
            <a:r>
              <a:rPr lang="en-US" dirty="0" err="1"/>
              <a:t>ihtiyacı</a:t>
            </a:r>
            <a:r>
              <a:rPr lang="en-US" dirty="0"/>
              <a:t> </a:t>
            </a:r>
            <a:r>
              <a:rPr lang="en-US" dirty="0" err="1"/>
              <a:t>yoktur</a:t>
            </a:r>
            <a:r>
              <a:rPr lang="en-US" dirty="0"/>
              <a:t>. Mail </a:t>
            </a:r>
            <a:r>
              <a:rPr lang="en-US" dirty="0" err="1"/>
              <a:t>ya</a:t>
            </a:r>
            <a:r>
              <a:rPr lang="en-US" dirty="0"/>
              <a:t> da </a:t>
            </a:r>
            <a:r>
              <a:rPr lang="en-US" dirty="0" err="1"/>
              <a:t>siteler</a:t>
            </a:r>
            <a:r>
              <a:rPr lang="en-US" dirty="0"/>
              <a:t> </a:t>
            </a:r>
            <a:r>
              <a:rPr lang="en-US" dirty="0" err="1"/>
              <a:t>aracılığıyla</a:t>
            </a:r>
            <a:r>
              <a:rPr lang="en-US" dirty="0"/>
              <a:t> </a:t>
            </a:r>
            <a:r>
              <a:rPr lang="en-US" dirty="0" err="1"/>
              <a:t>kullanıcı</a:t>
            </a:r>
            <a:r>
              <a:rPr lang="en-US" dirty="0"/>
              <a:t> </a:t>
            </a:r>
            <a:r>
              <a:rPr lang="en-US" dirty="0" err="1"/>
              <a:t>adı</a:t>
            </a:r>
            <a:r>
              <a:rPr lang="en-US" dirty="0"/>
              <a:t> </a:t>
            </a:r>
            <a:r>
              <a:rPr lang="en-US" dirty="0" err="1"/>
              <a:t>ve</a:t>
            </a:r>
            <a:r>
              <a:rPr lang="en-US" dirty="0"/>
              <a:t> </a:t>
            </a:r>
            <a:r>
              <a:rPr lang="en-US" dirty="0" err="1"/>
              <a:t>parolalarınızı</a:t>
            </a:r>
            <a:r>
              <a:rPr lang="en-US" dirty="0"/>
              <a:t> </a:t>
            </a:r>
            <a:r>
              <a:rPr lang="en-US" dirty="0" err="1"/>
              <a:t>talep</a:t>
            </a:r>
            <a:r>
              <a:rPr lang="en-US" dirty="0"/>
              <a:t> </a:t>
            </a:r>
            <a:r>
              <a:rPr lang="en-US" dirty="0" err="1"/>
              <a:t>eden</a:t>
            </a:r>
            <a:r>
              <a:rPr lang="en-US" dirty="0"/>
              <a:t> </a:t>
            </a:r>
            <a:r>
              <a:rPr lang="en-US" dirty="0" err="1"/>
              <a:t>bağlantıları</a:t>
            </a:r>
            <a:r>
              <a:rPr lang="en-US" dirty="0"/>
              <a:t> </a:t>
            </a:r>
            <a:r>
              <a:rPr lang="en-US" dirty="0" err="1"/>
              <a:t>önemsemeyiniz</a:t>
            </a:r>
            <a:r>
              <a:rPr lang="en-US" dirty="0"/>
              <a:t>.</a:t>
            </a:r>
          </a:p>
          <a:p>
            <a:r>
              <a:rPr lang="en-US" b="1" dirty="0" err="1"/>
              <a:t>Tanımadığınız</a:t>
            </a:r>
            <a:r>
              <a:rPr lang="en-US" b="1" dirty="0"/>
              <a:t> </a:t>
            </a:r>
            <a:r>
              <a:rPr lang="en-US" b="1" dirty="0" err="1"/>
              <a:t>mailleri</a:t>
            </a:r>
            <a:r>
              <a:rPr lang="en-US" b="1" dirty="0"/>
              <a:t> </a:t>
            </a:r>
            <a:r>
              <a:rPr lang="en-US" b="1" dirty="0" err="1"/>
              <a:t>açıp</a:t>
            </a:r>
            <a:r>
              <a:rPr lang="en-US" b="1" dirty="0"/>
              <a:t> </a:t>
            </a:r>
            <a:r>
              <a:rPr lang="en-US" b="1" dirty="0" err="1"/>
              <a:t>okumayın</a:t>
            </a:r>
            <a:r>
              <a:rPr lang="en-US" dirty="0"/>
              <a:t> : </a:t>
            </a:r>
            <a:r>
              <a:rPr lang="en-US" dirty="0" err="1"/>
              <a:t>Tanımadığınız</a:t>
            </a:r>
            <a:r>
              <a:rPr lang="en-US" dirty="0"/>
              <a:t> </a:t>
            </a:r>
            <a:r>
              <a:rPr lang="en-US" dirty="0" err="1"/>
              <a:t>kişi</a:t>
            </a:r>
            <a:r>
              <a:rPr lang="en-US" dirty="0"/>
              <a:t> </a:t>
            </a:r>
            <a:r>
              <a:rPr lang="en-US" dirty="0" err="1"/>
              <a:t>veya</a:t>
            </a:r>
            <a:r>
              <a:rPr lang="en-US" dirty="0"/>
              <a:t> </a:t>
            </a:r>
            <a:r>
              <a:rPr lang="en-US" dirty="0" err="1"/>
              <a:t>kurumlar</a:t>
            </a:r>
            <a:r>
              <a:rPr lang="en-US" dirty="0"/>
              <a:t> </a:t>
            </a:r>
            <a:r>
              <a:rPr lang="en-US" dirty="0" err="1"/>
              <a:t>tarafından</a:t>
            </a:r>
            <a:r>
              <a:rPr lang="en-US" dirty="0"/>
              <a:t> </a:t>
            </a:r>
            <a:r>
              <a:rPr lang="en-US" dirty="0" err="1"/>
              <a:t>yollanan</a:t>
            </a:r>
            <a:r>
              <a:rPr lang="en-US" dirty="0"/>
              <a:t> </a:t>
            </a:r>
            <a:r>
              <a:rPr lang="en-US" dirty="0" err="1"/>
              <a:t>mailleri</a:t>
            </a:r>
            <a:r>
              <a:rPr lang="en-US" dirty="0"/>
              <a:t> </a:t>
            </a:r>
            <a:r>
              <a:rPr lang="en-US" dirty="0" err="1"/>
              <a:t>okumadan</a:t>
            </a:r>
            <a:r>
              <a:rPr lang="en-US" dirty="0"/>
              <a:t> </a:t>
            </a:r>
            <a:r>
              <a:rPr lang="en-US" dirty="0" err="1"/>
              <a:t>direkt</a:t>
            </a:r>
            <a:r>
              <a:rPr lang="en-US" dirty="0"/>
              <a:t> </a:t>
            </a:r>
            <a:r>
              <a:rPr lang="en-US" dirty="0" err="1"/>
              <a:t>siliniz</a:t>
            </a:r>
            <a:r>
              <a:rPr lang="en-US" dirty="0"/>
              <a:t>. Bu </a:t>
            </a:r>
            <a:r>
              <a:rPr lang="en-US" dirty="0" err="1"/>
              <a:t>tür</a:t>
            </a:r>
            <a:r>
              <a:rPr lang="en-US" dirty="0"/>
              <a:t> </a:t>
            </a:r>
            <a:r>
              <a:rPr lang="en-US" dirty="0" err="1"/>
              <a:t>mailler</a:t>
            </a:r>
            <a:r>
              <a:rPr lang="en-US" dirty="0"/>
              <a:t> </a:t>
            </a:r>
            <a:r>
              <a:rPr lang="en-US" dirty="0" err="1"/>
              <a:t>sizleri</a:t>
            </a:r>
            <a:r>
              <a:rPr lang="en-US" dirty="0"/>
              <a:t> Phishing </a:t>
            </a:r>
            <a:r>
              <a:rPr lang="en-US" dirty="0" err="1"/>
              <a:t>saldırısı</a:t>
            </a:r>
            <a:r>
              <a:rPr lang="en-US" dirty="0"/>
              <a:t> </a:t>
            </a:r>
            <a:r>
              <a:rPr lang="en-US" dirty="0" err="1"/>
              <a:t>ile</a:t>
            </a:r>
            <a:r>
              <a:rPr lang="en-US" dirty="0"/>
              <a:t> </a:t>
            </a:r>
            <a:r>
              <a:rPr lang="en-US" dirty="0" err="1"/>
              <a:t>oltalayabilir</a:t>
            </a:r>
            <a:r>
              <a:rPr lang="en-US" dirty="0"/>
              <a:t>. Aman </a:t>
            </a:r>
            <a:r>
              <a:rPr lang="en-US" dirty="0" err="1"/>
              <a:t>dikkat</a:t>
            </a:r>
            <a:r>
              <a:rPr lang="en-US" dirty="0"/>
              <a:t> :)</a:t>
            </a:r>
          </a:p>
          <a:p>
            <a:r>
              <a:rPr lang="en-US" b="1" dirty="0" err="1"/>
              <a:t>Adres</a:t>
            </a:r>
            <a:r>
              <a:rPr lang="en-US" b="1" dirty="0"/>
              <a:t> </a:t>
            </a:r>
            <a:r>
              <a:rPr lang="en-US" b="1" dirty="0" err="1"/>
              <a:t>kontrolü</a:t>
            </a:r>
            <a:r>
              <a:rPr lang="en-US" b="1" dirty="0"/>
              <a:t> </a:t>
            </a:r>
            <a:r>
              <a:rPr lang="en-US" b="1" dirty="0" err="1"/>
              <a:t>yapınız</a:t>
            </a:r>
            <a:r>
              <a:rPr lang="en-US" dirty="0"/>
              <a:t> : Phishing </a:t>
            </a:r>
            <a:r>
              <a:rPr lang="en-US" dirty="0" err="1"/>
              <a:t>saldırılarında</a:t>
            </a:r>
            <a:r>
              <a:rPr lang="en-US" dirty="0"/>
              <a:t> </a:t>
            </a:r>
            <a:r>
              <a:rPr lang="en-US" dirty="0" err="1"/>
              <a:t>oltaya</a:t>
            </a:r>
            <a:r>
              <a:rPr lang="en-US" dirty="0"/>
              <a:t> </a:t>
            </a:r>
            <a:r>
              <a:rPr lang="en-US" dirty="0" err="1"/>
              <a:t>takılmamanın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önemli</a:t>
            </a:r>
            <a:r>
              <a:rPr lang="en-US" dirty="0"/>
              <a:t> </a:t>
            </a:r>
            <a:r>
              <a:rPr lang="en-US" dirty="0" err="1"/>
              <a:t>unsurlarından</a:t>
            </a:r>
            <a:r>
              <a:rPr lang="en-US" dirty="0"/>
              <a:t> </a:t>
            </a:r>
            <a:r>
              <a:rPr lang="en-US" dirty="0" err="1"/>
              <a:t>biride</a:t>
            </a:r>
            <a:r>
              <a:rPr lang="en-US" dirty="0"/>
              <a:t> </a:t>
            </a:r>
            <a:r>
              <a:rPr lang="en-US" dirty="0" err="1"/>
              <a:t>tarayıcıda</a:t>
            </a:r>
            <a:r>
              <a:rPr lang="en-US" dirty="0"/>
              <a:t> </a:t>
            </a:r>
            <a:r>
              <a:rPr lang="en-US" dirty="0" err="1"/>
              <a:t>bulunan</a:t>
            </a:r>
            <a:r>
              <a:rPr lang="en-US" dirty="0"/>
              <a:t> </a:t>
            </a:r>
            <a:r>
              <a:rPr lang="en-US" dirty="0" err="1"/>
              <a:t>adresi</a:t>
            </a:r>
            <a:r>
              <a:rPr lang="en-US" dirty="0"/>
              <a:t> </a:t>
            </a:r>
            <a:r>
              <a:rPr lang="en-US" dirty="0" err="1"/>
              <a:t>kontrol</a:t>
            </a:r>
            <a:r>
              <a:rPr lang="en-US" dirty="0"/>
              <a:t> </a:t>
            </a:r>
            <a:r>
              <a:rPr lang="en-US" dirty="0" err="1"/>
              <a:t>etmektir</a:t>
            </a:r>
            <a:r>
              <a:rPr lang="en-US" dirty="0"/>
              <a:t>. Bir </a:t>
            </a:r>
            <a:r>
              <a:rPr lang="en-US" dirty="0" err="1"/>
              <a:t>karakter</a:t>
            </a:r>
            <a:r>
              <a:rPr lang="en-US" dirty="0"/>
              <a:t> </a:t>
            </a:r>
            <a:r>
              <a:rPr lang="en-US" dirty="0" err="1"/>
              <a:t>değişikliği</a:t>
            </a:r>
            <a:r>
              <a:rPr lang="en-US" dirty="0"/>
              <a:t> </a:t>
            </a:r>
            <a:r>
              <a:rPr lang="en-US" dirty="0" err="1"/>
              <a:t>umulmadık</a:t>
            </a:r>
            <a:r>
              <a:rPr lang="en-US" dirty="0"/>
              <a:t> </a:t>
            </a:r>
            <a:r>
              <a:rPr lang="en-US" dirty="0" err="1"/>
              <a:t>sonuçlara</a:t>
            </a:r>
            <a:r>
              <a:rPr lang="en-US" dirty="0"/>
              <a:t> </a:t>
            </a:r>
            <a:r>
              <a:rPr lang="en-US" dirty="0" err="1"/>
              <a:t>yol</a:t>
            </a:r>
            <a:r>
              <a:rPr lang="en-US" dirty="0"/>
              <a:t> </a:t>
            </a:r>
            <a:r>
              <a:rPr lang="en-US" dirty="0" err="1"/>
              <a:t>açabilir</a:t>
            </a:r>
            <a:r>
              <a:rPr lang="en-US" dirty="0"/>
              <a:t>.</a:t>
            </a:r>
          </a:p>
          <a:p>
            <a:r>
              <a:rPr lang="en-US" b="1" dirty="0" err="1"/>
              <a:t>Güvenlik</a:t>
            </a:r>
            <a:r>
              <a:rPr lang="en-US" b="1" dirty="0"/>
              <a:t> </a:t>
            </a:r>
            <a:r>
              <a:rPr lang="en-US" b="1" dirty="0" err="1"/>
              <a:t>Kontrolü</a:t>
            </a:r>
            <a:r>
              <a:rPr lang="en-US" b="1" dirty="0"/>
              <a:t> </a:t>
            </a:r>
            <a:r>
              <a:rPr lang="en-US" b="1" dirty="0" err="1"/>
              <a:t>yapınız</a:t>
            </a:r>
            <a:r>
              <a:rPr lang="en-US" b="1" dirty="0"/>
              <a:t> : </a:t>
            </a:r>
            <a:r>
              <a:rPr lang="en-US" dirty="0" err="1"/>
              <a:t>Bankalar</a:t>
            </a:r>
            <a:r>
              <a:rPr lang="en-US" dirty="0"/>
              <a:t>, </a:t>
            </a:r>
            <a:r>
              <a:rPr lang="en-US" dirty="0" err="1"/>
              <a:t>alışveriş</a:t>
            </a:r>
            <a:r>
              <a:rPr lang="en-US" dirty="0"/>
              <a:t> </a:t>
            </a:r>
            <a:r>
              <a:rPr lang="en-US" dirty="0" err="1"/>
              <a:t>siteleri</a:t>
            </a:r>
            <a:r>
              <a:rPr lang="en-US" dirty="0"/>
              <a:t> </a:t>
            </a:r>
            <a:r>
              <a:rPr lang="en-US" dirty="0" err="1"/>
              <a:t>gibi</a:t>
            </a:r>
            <a:r>
              <a:rPr lang="en-US" dirty="0"/>
              <a:t> </a:t>
            </a:r>
            <a:r>
              <a:rPr lang="en-US" dirty="0" err="1"/>
              <a:t>kullanıcı</a:t>
            </a:r>
            <a:r>
              <a:rPr lang="en-US" dirty="0"/>
              <a:t> </a:t>
            </a:r>
            <a:r>
              <a:rPr lang="en-US" dirty="0" err="1"/>
              <a:t>bilgileri</a:t>
            </a:r>
            <a:r>
              <a:rPr lang="en-US" dirty="0"/>
              <a:t> </a:t>
            </a:r>
            <a:r>
              <a:rPr lang="en-US" dirty="0" err="1"/>
              <a:t>ve</a:t>
            </a:r>
            <a:r>
              <a:rPr lang="en-US" dirty="0"/>
              <a:t> </a:t>
            </a:r>
            <a:r>
              <a:rPr lang="en-US" dirty="0" err="1"/>
              <a:t>havale</a:t>
            </a:r>
            <a:r>
              <a:rPr lang="en-US" dirty="0"/>
              <a:t> </a:t>
            </a:r>
            <a:r>
              <a:rPr lang="en-US" dirty="0" err="1"/>
              <a:t>işlemlerinde</a:t>
            </a:r>
            <a:r>
              <a:rPr lang="en-US" dirty="0"/>
              <a:t> </a:t>
            </a:r>
            <a:r>
              <a:rPr lang="en-US" b="1" dirty="0"/>
              <a:t>HTTPS</a:t>
            </a:r>
            <a:r>
              <a:rPr lang="en-US" dirty="0"/>
              <a:t> </a:t>
            </a:r>
            <a:r>
              <a:rPr lang="en-US" dirty="0" err="1"/>
              <a:t>güvenli</a:t>
            </a:r>
            <a:r>
              <a:rPr lang="en-US" dirty="0"/>
              <a:t> </a:t>
            </a:r>
            <a:r>
              <a:rPr lang="en-US" dirty="0" err="1"/>
              <a:t>protokolü</a:t>
            </a:r>
            <a:r>
              <a:rPr lang="en-US" dirty="0"/>
              <a:t> </a:t>
            </a:r>
            <a:r>
              <a:rPr lang="en-US" dirty="0" err="1"/>
              <a:t>kullanılır</a:t>
            </a:r>
            <a:r>
              <a:rPr lang="en-US" dirty="0"/>
              <a:t>. Bu </a:t>
            </a:r>
            <a:r>
              <a:rPr lang="en-US" dirty="0" err="1"/>
              <a:t>protokolde</a:t>
            </a:r>
            <a:r>
              <a:rPr lang="en-US" dirty="0"/>
              <a:t> </a:t>
            </a:r>
            <a:r>
              <a:rPr lang="en-US" dirty="0" err="1"/>
              <a:t>yapılan</a:t>
            </a:r>
            <a:r>
              <a:rPr lang="en-US" dirty="0"/>
              <a:t> </a:t>
            </a:r>
            <a:r>
              <a:rPr lang="en-US" dirty="0" err="1"/>
              <a:t>veri</a:t>
            </a:r>
            <a:r>
              <a:rPr lang="en-US" dirty="0"/>
              <a:t> </a:t>
            </a:r>
            <a:r>
              <a:rPr lang="en-US" dirty="0" err="1"/>
              <a:t>iletimi</a:t>
            </a:r>
            <a:r>
              <a:rPr lang="en-US" dirty="0"/>
              <a:t> </a:t>
            </a:r>
            <a:r>
              <a:rPr lang="en-US" dirty="0" err="1"/>
              <a:t>şifrelenerek</a:t>
            </a:r>
            <a:r>
              <a:rPr lang="en-US" dirty="0"/>
              <a:t> </a:t>
            </a:r>
            <a:r>
              <a:rPr lang="en-US" dirty="0" err="1"/>
              <a:t>yapılır</a:t>
            </a:r>
            <a:r>
              <a:rPr lang="en-US" dirty="0"/>
              <a:t> </a:t>
            </a:r>
            <a:r>
              <a:rPr lang="en-US" dirty="0" err="1"/>
              <a:t>ve</a:t>
            </a:r>
            <a:r>
              <a:rPr lang="en-US" dirty="0"/>
              <a:t> </a:t>
            </a:r>
            <a:r>
              <a:rPr lang="en-US" dirty="0" err="1"/>
              <a:t>güvenlik</a:t>
            </a:r>
            <a:r>
              <a:rPr lang="en-US" dirty="0"/>
              <a:t> </a:t>
            </a:r>
            <a:r>
              <a:rPr lang="en-US" dirty="0" err="1"/>
              <a:t>üst</a:t>
            </a:r>
            <a:r>
              <a:rPr lang="en-US" dirty="0"/>
              <a:t> </a:t>
            </a:r>
            <a:r>
              <a:rPr lang="en-US" dirty="0" err="1"/>
              <a:t>düzeydir</a:t>
            </a:r>
            <a:r>
              <a:rPr lang="en-US" dirty="0"/>
              <a:t>.</a:t>
            </a:r>
          </a:p>
          <a:p>
            <a:r>
              <a:rPr lang="en-US" b="1" dirty="0" err="1"/>
              <a:t>Hesap</a:t>
            </a:r>
            <a:r>
              <a:rPr lang="en-US" b="1" dirty="0"/>
              <a:t> </a:t>
            </a:r>
            <a:r>
              <a:rPr lang="en-US" b="1" dirty="0" err="1"/>
              <a:t>özetinizi</a:t>
            </a:r>
            <a:r>
              <a:rPr lang="en-US" b="1" dirty="0"/>
              <a:t> </a:t>
            </a:r>
            <a:r>
              <a:rPr lang="en-US" b="1" dirty="0" err="1"/>
              <a:t>kontrol</a:t>
            </a:r>
            <a:r>
              <a:rPr lang="en-US" b="1" dirty="0"/>
              <a:t> </a:t>
            </a:r>
            <a:r>
              <a:rPr lang="en-US" b="1" dirty="0" err="1"/>
              <a:t>ediniz</a:t>
            </a:r>
            <a:r>
              <a:rPr lang="en-US" b="1" dirty="0"/>
              <a:t> : </a:t>
            </a:r>
            <a:r>
              <a:rPr lang="en-US" dirty="0" err="1"/>
              <a:t>Düzenli</a:t>
            </a:r>
            <a:r>
              <a:rPr lang="en-US" dirty="0"/>
              <a:t> </a:t>
            </a:r>
            <a:r>
              <a:rPr lang="en-US" dirty="0" err="1"/>
              <a:t>aralıklarla</a:t>
            </a:r>
            <a:r>
              <a:rPr lang="en-US" dirty="0"/>
              <a:t> </a:t>
            </a:r>
            <a:r>
              <a:rPr lang="en-US" dirty="0" err="1"/>
              <a:t>kontrol</a:t>
            </a:r>
            <a:r>
              <a:rPr lang="en-US" dirty="0"/>
              <a:t> </a:t>
            </a:r>
            <a:r>
              <a:rPr lang="en-US" dirty="0" err="1"/>
              <a:t>ediniz.Mail</a:t>
            </a:r>
            <a:r>
              <a:rPr lang="en-US" dirty="0"/>
              <a:t> </a:t>
            </a:r>
            <a:r>
              <a:rPr lang="en-US" dirty="0" err="1"/>
              <a:t>adresinize</a:t>
            </a:r>
            <a:r>
              <a:rPr lang="en-US" dirty="0"/>
              <a:t> </a:t>
            </a:r>
            <a:r>
              <a:rPr lang="en-US" dirty="0" err="1"/>
              <a:t>gönderilen</a:t>
            </a:r>
            <a:r>
              <a:rPr lang="en-US" dirty="0"/>
              <a:t> e-</a:t>
            </a:r>
            <a:r>
              <a:rPr lang="en-US" dirty="0" err="1"/>
              <a:t>postaları</a:t>
            </a:r>
            <a:r>
              <a:rPr lang="en-US" dirty="0"/>
              <a:t> </a:t>
            </a:r>
            <a:r>
              <a:rPr lang="en-US" dirty="0" err="1"/>
              <a:t>silmeyin</a:t>
            </a:r>
            <a:r>
              <a:rPr lang="en-US" dirty="0"/>
              <a:t> </a:t>
            </a:r>
            <a:r>
              <a:rPr lang="en-US" dirty="0" err="1"/>
              <a:t>ve</a:t>
            </a:r>
            <a:r>
              <a:rPr lang="en-US" dirty="0"/>
              <a:t> </a:t>
            </a:r>
            <a:r>
              <a:rPr lang="en-US" dirty="0" err="1"/>
              <a:t>adresin</a:t>
            </a:r>
            <a:r>
              <a:rPr lang="en-US" dirty="0"/>
              <a:t> </a:t>
            </a:r>
            <a:r>
              <a:rPr lang="en-US" dirty="0" err="1"/>
              <a:t>yönlendirildiği</a:t>
            </a:r>
            <a:r>
              <a:rPr lang="en-US" dirty="0"/>
              <a:t> site </a:t>
            </a:r>
            <a:r>
              <a:rPr lang="en-US" dirty="0" err="1"/>
              <a:t>hakkında</a:t>
            </a:r>
            <a:r>
              <a:rPr lang="en-US" dirty="0"/>
              <a:t>, </a:t>
            </a:r>
            <a:r>
              <a:rPr lang="en-US" dirty="0" err="1"/>
              <a:t>Whois</a:t>
            </a:r>
            <a:r>
              <a:rPr lang="en-US" dirty="0"/>
              <a:t> </a:t>
            </a:r>
            <a:r>
              <a:rPr lang="en-US" dirty="0" err="1"/>
              <a:t>veritabanlarından</a:t>
            </a:r>
            <a:r>
              <a:rPr lang="en-US" dirty="0"/>
              <a:t> </a:t>
            </a:r>
            <a:r>
              <a:rPr lang="en-US" dirty="0" err="1"/>
              <a:t>bilgiler</a:t>
            </a:r>
            <a:r>
              <a:rPr lang="en-US" dirty="0"/>
              <a:t> </a:t>
            </a:r>
            <a:r>
              <a:rPr lang="en-US" dirty="0" err="1"/>
              <a:t>toplayabilirsiniz</a:t>
            </a:r>
            <a:r>
              <a:rPr lang="en-US" dirty="0"/>
              <a:t>. Bu </a:t>
            </a:r>
            <a:r>
              <a:rPr lang="en-US" dirty="0" err="1"/>
              <a:t>bilgileri</a:t>
            </a:r>
            <a:r>
              <a:rPr lang="en-US" dirty="0"/>
              <a:t> </a:t>
            </a:r>
            <a:r>
              <a:rPr lang="en-US" dirty="0" err="1"/>
              <a:t>savcılığa</a:t>
            </a:r>
            <a:r>
              <a:rPr lang="en-US" dirty="0"/>
              <a:t> </a:t>
            </a:r>
            <a:r>
              <a:rPr lang="en-US" dirty="0" err="1"/>
              <a:t>göndererek</a:t>
            </a:r>
            <a:r>
              <a:rPr lang="en-US" dirty="0"/>
              <a:t> </a:t>
            </a:r>
            <a:r>
              <a:rPr lang="en-US" dirty="0" err="1"/>
              <a:t>şikayette</a:t>
            </a:r>
            <a:r>
              <a:rPr lang="en-US" dirty="0"/>
              <a:t> </a:t>
            </a:r>
            <a:r>
              <a:rPr lang="en-US" dirty="0" err="1"/>
              <a:t>bulunabilirsiniz</a:t>
            </a:r>
            <a:r>
              <a:rPr lang="en-US" dirty="0"/>
              <a:t>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6452113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10ACE588-856C-413C-B385-1DF7083114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Saldırı</a:t>
            </a:r>
            <a:r>
              <a:rPr lang="en-US" dirty="0"/>
              <a:t> </a:t>
            </a:r>
            <a:r>
              <a:rPr lang="en-US" dirty="0" err="1"/>
              <a:t>Türleri</a:t>
            </a:r>
            <a:r>
              <a:rPr lang="en-US" dirty="0"/>
              <a:t> - Keylogger</a:t>
            </a:r>
            <a:endParaRPr lang="tr-TR" dirty="0"/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DB606E91-671C-4415-B494-3BC865827F6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809750" y="2096294"/>
            <a:ext cx="8572500" cy="381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9726632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CA36128-D3A1-4D4B-A5E9-A6BF0F4262A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Keylogger </a:t>
            </a:r>
            <a:r>
              <a:rPr lang="en-US" dirty="0" err="1"/>
              <a:t>basitçe</a:t>
            </a:r>
            <a:r>
              <a:rPr lang="en-US" dirty="0"/>
              <a:t> </a:t>
            </a:r>
            <a:r>
              <a:rPr lang="en-US" dirty="0" err="1"/>
              <a:t>sizin</a:t>
            </a:r>
            <a:r>
              <a:rPr lang="en-US" dirty="0"/>
              <a:t> </a:t>
            </a:r>
            <a:r>
              <a:rPr lang="en-US" dirty="0" err="1"/>
              <a:t>klavyeden</a:t>
            </a:r>
            <a:r>
              <a:rPr lang="en-US" dirty="0"/>
              <a:t> </a:t>
            </a:r>
            <a:r>
              <a:rPr lang="en-US" dirty="0" err="1"/>
              <a:t>yaptığınız</a:t>
            </a:r>
            <a:r>
              <a:rPr lang="en-US" dirty="0"/>
              <a:t> her </a:t>
            </a:r>
            <a:r>
              <a:rPr lang="en-US" dirty="0" err="1"/>
              <a:t>vuruşu</a:t>
            </a:r>
            <a:r>
              <a:rPr lang="en-US" dirty="0"/>
              <a:t> </a:t>
            </a:r>
            <a:r>
              <a:rPr lang="en-US" dirty="0" err="1"/>
              <a:t>kaydeden</a:t>
            </a:r>
            <a:r>
              <a:rPr lang="en-US" dirty="0"/>
              <a:t> </a:t>
            </a:r>
            <a:r>
              <a:rPr lang="en-US" dirty="0" err="1"/>
              <a:t>ve</a:t>
            </a:r>
            <a:r>
              <a:rPr lang="en-US" dirty="0"/>
              <a:t> </a:t>
            </a:r>
            <a:r>
              <a:rPr lang="en-US" dirty="0" err="1"/>
              <a:t>bu</a:t>
            </a:r>
            <a:r>
              <a:rPr lang="en-US" dirty="0"/>
              <a:t> </a:t>
            </a:r>
            <a:r>
              <a:rPr lang="en-US" dirty="0" err="1"/>
              <a:t>kayıtları</a:t>
            </a:r>
            <a:r>
              <a:rPr lang="en-US" dirty="0"/>
              <a:t> </a:t>
            </a:r>
            <a:r>
              <a:rPr lang="en-US" dirty="0" err="1"/>
              <a:t>kişisel</a:t>
            </a:r>
            <a:r>
              <a:rPr lang="en-US" dirty="0"/>
              <a:t> </a:t>
            </a:r>
            <a:r>
              <a:rPr lang="en-US" dirty="0" err="1"/>
              <a:t>bilgilerinizi</a:t>
            </a:r>
            <a:r>
              <a:rPr lang="en-US" dirty="0"/>
              <a:t> </a:t>
            </a:r>
            <a:r>
              <a:rPr lang="en-US" dirty="0" err="1"/>
              <a:t>çalmak</a:t>
            </a:r>
            <a:r>
              <a:rPr lang="en-US" dirty="0"/>
              <a:t> </a:t>
            </a:r>
            <a:r>
              <a:rPr lang="en-US" dirty="0" err="1"/>
              <a:t>isteyen</a:t>
            </a:r>
            <a:r>
              <a:rPr lang="en-US" dirty="0"/>
              <a:t> </a:t>
            </a:r>
            <a:r>
              <a:rPr lang="en-US" dirty="0" err="1"/>
              <a:t>kişlere</a:t>
            </a:r>
            <a:r>
              <a:rPr lang="en-US" dirty="0"/>
              <a:t> </a:t>
            </a:r>
            <a:r>
              <a:rPr lang="en-US" dirty="0" err="1"/>
              <a:t>gönderen</a:t>
            </a:r>
            <a:r>
              <a:rPr lang="en-US" dirty="0"/>
              <a:t> </a:t>
            </a:r>
            <a:r>
              <a:rPr lang="en-US" dirty="0" err="1"/>
              <a:t>programlardır</a:t>
            </a:r>
            <a:r>
              <a:rPr lang="en-US" dirty="0"/>
              <a:t>. Bu </a:t>
            </a:r>
            <a:r>
              <a:rPr lang="en-US" dirty="0" err="1"/>
              <a:t>kişiler</a:t>
            </a:r>
            <a:r>
              <a:rPr lang="en-US" dirty="0"/>
              <a:t> </a:t>
            </a:r>
            <a:r>
              <a:rPr lang="en-US" dirty="0" err="1"/>
              <a:t>istedikleri</a:t>
            </a:r>
            <a:r>
              <a:rPr lang="en-US" dirty="0"/>
              <a:t> zaman </a:t>
            </a:r>
            <a:r>
              <a:rPr lang="en-US" dirty="0" err="1"/>
              <a:t>bunlara</a:t>
            </a:r>
            <a:r>
              <a:rPr lang="en-US" dirty="0"/>
              <a:t> </a:t>
            </a:r>
            <a:r>
              <a:rPr lang="en-US" dirty="0" err="1"/>
              <a:t>ulaşıp</a:t>
            </a:r>
            <a:r>
              <a:rPr lang="en-US" dirty="0"/>
              <a:t> </a:t>
            </a:r>
            <a:r>
              <a:rPr lang="en-US" dirty="0" err="1"/>
              <a:t>yazdığınız</a:t>
            </a:r>
            <a:r>
              <a:rPr lang="en-US" dirty="0"/>
              <a:t> her </a:t>
            </a:r>
            <a:r>
              <a:rPr lang="en-US" dirty="0" err="1"/>
              <a:t>tür</a:t>
            </a:r>
            <a:r>
              <a:rPr lang="en-US" dirty="0"/>
              <a:t> </a:t>
            </a:r>
            <a:r>
              <a:rPr lang="en-US" dirty="0" err="1"/>
              <a:t>bilgiyi</a:t>
            </a:r>
            <a:r>
              <a:rPr lang="en-US" dirty="0"/>
              <a:t> </a:t>
            </a:r>
            <a:r>
              <a:rPr lang="en-US" dirty="0" err="1"/>
              <a:t>görebilirler</a:t>
            </a:r>
            <a:r>
              <a:rPr lang="en-US" dirty="0"/>
              <a:t>. Bu </a:t>
            </a:r>
            <a:r>
              <a:rPr lang="en-US" dirty="0" err="1"/>
              <a:t>yolla</a:t>
            </a:r>
            <a:r>
              <a:rPr lang="en-US" dirty="0"/>
              <a:t> </a:t>
            </a:r>
            <a:r>
              <a:rPr lang="en-US" dirty="0" err="1"/>
              <a:t>sizin</a:t>
            </a:r>
            <a:r>
              <a:rPr lang="en-US" dirty="0"/>
              <a:t> e-mail </a:t>
            </a:r>
            <a:r>
              <a:rPr lang="en-US" dirty="0" err="1"/>
              <a:t>şifreniz</a:t>
            </a:r>
            <a:r>
              <a:rPr lang="en-US" dirty="0"/>
              <a:t>, </a:t>
            </a:r>
            <a:r>
              <a:rPr lang="en-US" dirty="0" err="1"/>
              <a:t>kredi</a:t>
            </a:r>
            <a:r>
              <a:rPr lang="en-US" dirty="0"/>
              <a:t> </a:t>
            </a:r>
            <a:r>
              <a:rPr lang="en-US" dirty="0" err="1"/>
              <a:t>kartı</a:t>
            </a:r>
            <a:r>
              <a:rPr lang="en-US" dirty="0"/>
              <a:t> </a:t>
            </a:r>
            <a:r>
              <a:rPr lang="en-US" dirty="0" err="1"/>
              <a:t>numaranız</a:t>
            </a:r>
            <a:r>
              <a:rPr lang="en-US" dirty="0"/>
              <a:t> </a:t>
            </a:r>
            <a:r>
              <a:rPr lang="en-US" dirty="0" err="1"/>
              <a:t>gibi</a:t>
            </a:r>
            <a:r>
              <a:rPr lang="en-US" dirty="0"/>
              <a:t> </a:t>
            </a:r>
            <a:r>
              <a:rPr lang="en-US" dirty="0" err="1"/>
              <a:t>hayati</a:t>
            </a:r>
            <a:r>
              <a:rPr lang="en-US" dirty="0"/>
              <a:t> </a:t>
            </a:r>
            <a:r>
              <a:rPr lang="en-US" dirty="0" err="1"/>
              <a:t>önem</a:t>
            </a:r>
            <a:r>
              <a:rPr lang="en-US" dirty="0"/>
              <a:t> </a:t>
            </a:r>
            <a:r>
              <a:rPr lang="en-US" dirty="0" err="1"/>
              <a:t>taşıyan</a:t>
            </a:r>
            <a:r>
              <a:rPr lang="en-US" dirty="0"/>
              <a:t> </a:t>
            </a:r>
            <a:r>
              <a:rPr lang="en-US" dirty="0" err="1"/>
              <a:t>bilgileriniz</a:t>
            </a:r>
            <a:r>
              <a:rPr lang="en-US" dirty="0"/>
              <a:t> </a:t>
            </a:r>
            <a:r>
              <a:rPr lang="en-US" dirty="0" err="1"/>
              <a:t>çalınabilir</a:t>
            </a:r>
            <a:r>
              <a:rPr lang="en-US" dirty="0"/>
              <a:t>.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Başlık 1">
            <a:extLst>
              <a:ext uri="{FF2B5EF4-FFF2-40B4-BE49-F238E27FC236}">
                <a16:creationId xmlns:a16="http://schemas.microsoft.com/office/drawing/2014/main" id="{E385CD9C-3623-4CA4-B6F8-912537022E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 dirty="0"/>
              <a:t>Keylogger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85520573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779A9C1-C40D-41D9-B659-6B25AAE7E3F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0562" y="1690688"/>
            <a:ext cx="10515600" cy="4351338"/>
          </a:xfrm>
        </p:spPr>
        <p:txBody>
          <a:bodyPr>
            <a:normAutofit fontScale="92500"/>
          </a:bodyPr>
          <a:lstStyle/>
          <a:p>
            <a:r>
              <a:rPr lang="en-US" dirty="0"/>
              <a:t>Keylogger </a:t>
            </a:r>
            <a:r>
              <a:rPr lang="en-US" dirty="0" err="1"/>
              <a:t>eğer</a:t>
            </a:r>
            <a:r>
              <a:rPr lang="en-US" dirty="0"/>
              <a:t> </a:t>
            </a:r>
            <a:r>
              <a:rPr lang="en-US" dirty="0" err="1"/>
              <a:t>sistem</a:t>
            </a:r>
            <a:r>
              <a:rPr lang="en-US" dirty="0"/>
              <a:t> </a:t>
            </a:r>
            <a:r>
              <a:rPr lang="en-US" dirty="0" err="1"/>
              <a:t>yöneticisinin</a:t>
            </a:r>
            <a:r>
              <a:rPr lang="en-US" dirty="0"/>
              <a:t> </a:t>
            </a:r>
            <a:r>
              <a:rPr lang="en-US" dirty="0" err="1"/>
              <a:t>bilgisi</a:t>
            </a:r>
            <a:r>
              <a:rPr lang="en-US" dirty="0"/>
              <a:t> </a:t>
            </a:r>
            <a:r>
              <a:rPr lang="en-US" dirty="0" err="1"/>
              <a:t>dahilinde</a:t>
            </a:r>
            <a:r>
              <a:rPr lang="en-US" dirty="0"/>
              <a:t> </a:t>
            </a:r>
            <a:r>
              <a:rPr lang="en-US" dirty="0" err="1"/>
              <a:t>yüklenmişse</a:t>
            </a:r>
            <a:r>
              <a:rPr lang="en-US" dirty="0"/>
              <a:t> </a:t>
            </a:r>
            <a:r>
              <a:rPr lang="en-US" dirty="0" err="1"/>
              <a:t>tamamen</a:t>
            </a:r>
            <a:r>
              <a:rPr lang="en-US" dirty="0"/>
              <a:t> </a:t>
            </a:r>
            <a:r>
              <a:rPr lang="en-US" dirty="0" err="1"/>
              <a:t>sistem</a:t>
            </a:r>
            <a:r>
              <a:rPr lang="en-US" dirty="0"/>
              <a:t> </a:t>
            </a:r>
            <a:r>
              <a:rPr lang="en-US" dirty="0" err="1"/>
              <a:t>güvenliği</a:t>
            </a:r>
            <a:r>
              <a:rPr lang="en-US" dirty="0"/>
              <a:t> </a:t>
            </a:r>
            <a:r>
              <a:rPr lang="en-US" dirty="0" err="1"/>
              <a:t>için</a:t>
            </a:r>
            <a:r>
              <a:rPr lang="en-US" dirty="0"/>
              <a:t> </a:t>
            </a:r>
            <a:r>
              <a:rPr lang="en-US" dirty="0" err="1"/>
              <a:t>çalışmaktadır.Fakat</a:t>
            </a:r>
            <a:r>
              <a:rPr lang="en-US" dirty="0"/>
              <a:t> </a:t>
            </a:r>
            <a:r>
              <a:rPr lang="en-US" dirty="0" err="1"/>
              <a:t>bu</a:t>
            </a:r>
            <a:r>
              <a:rPr lang="en-US" dirty="0"/>
              <a:t> </a:t>
            </a:r>
            <a:r>
              <a:rPr lang="en-US" dirty="0" err="1"/>
              <a:t>yazılım</a:t>
            </a:r>
            <a:r>
              <a:rPr lang="en-US" dirty="0"/>
              <a:t> </a:t>
            </a:r>
            <a:r>
              <a:rPr lang="en-US" dirty="0" err="1"/>
              <a:t>veya</a:t>
            </a:r>
            <a:r>
              <a:rPr lang="en-US" dirty="0"/>
              <a:t> </a:t>
            </a:r>
            <a:r>
              <a:rPr lang="en-US" dirty="0" err="1"/>
              <a:t>donanım</a:t>
            </a:r>
            <a:r>
              <a:rPr lang="en-US" dirty="0"/>
              <a:t> </a:t>
            </a:r>
            <a:r>
              <a:rPr lang="en-US" dirty="0" err="1"/>
              <a:t>sistem</a:t>
            </a:r>
            <a:r>
              <a:rPr lang="en-US" dirty="0"/>
              <a:t> </a:t>
            </a:r>
            <a:r>
              <a:rPr lang="en-US" dirty="0" err="1"/>
              <a:t>yöneticisinin</a:t>
            </a:r>
            <a:r>
              <a:rPr lang="en-US" dirty="0"/>
              <a:t> </a:t>
            </a:r>
            <a:r>
              <a:rPr lang="en-US" dirty="0" err="1"/>
              <a:t>bilgisi</a:t>
            </a:r>
            <a:r>
              <a:rPr lang="en-US" dirty="0"/>
              <a:t> </a:t>
            </a:r>
            <a:r>
              <a:rPr lang="en-US" dirty="0" err="1"/>
              <a:t>olmadan</a:t>
            </a:r>
            <a:r>
              <a:rPr lang="en-US" dirty="0"/>
              <a:t> </a:t>
            </a:r>
            <a:r>
              <a:rPr lang="en-US" dirty="0" err="1"/>
              <a:t>yüklenmişse</a:t>
            </a:r>
            <a:r>
              <a:rPr lang="en-US" dirty="0"/>
              <a:t> </a:t>
            </a:r>
            <a:r>
              <a:rPr lang="en-US" dirty="0" err="1"/>
              <a:t>tamamiyle</a:t>
            </a:r>
            <a:r>
              <a:rPr lang="en-US" dirty="0"/>
              <a:t> </a:t>
            </a:r>
            <a:r>
              <a:rPr lang="en-US" dirty="0" err="1"/>
              <a:t>saldırı</a:t>
            </a:r>
            <a:r>
              <a:rPr lang="en-US" dirty="0"/>
              <a:t> </a:t>
            </a:r>
            <a:r>
              <a:rPr lang="en-US" dirty="0" err="1"/>
              <a:t>ve</a:t>
            </a:r>
            <a:r>
              <a:rPr lang="en-US" dirty="0"/>
              <a:t> </a:t>
            </a:r>
            <a:r>
              <a:rPr lang="en-US" dirty="0" err="1"/>
              <a:t>casusluk</a:t>
            </a:r>
            <a:r>
              <a:rPr lang="en-US" dirty="0"/>
              <a:t> </a:t>
            </a:r>
            <a:r>
              <a:rPr lang="en-US" dirty="0" err="1"/>
              <a:t>amacı</a:t>
            </a:r>
            <a:r>
              <a:rPr lang="en-US" dirty="0"/>
              <a:t> </a:t>
            </a:r>
            <a:r>
              <a:rPr lang="en-US" dirty="0" err="1"/>
              <a:t>taşır</a:t>
            </a:r>
            <a:r>
              <a:rPr lang="en-US" dirty="0"/>
              <a:t>.</a:t>
            </a:r>
          </a:p>
          <a:p>
            <a:r>
              <a:rPr lang="en-US" b="1" dirty="0" err="1"/>
              <a:t>Yazılımla</a:t>
            </a:r>
            <a:r>
              <a:rPr lang="en-US" b="1" dirty="0"/>
              <a:t> </a:t>
            </a:r>
            <a:r>
              <a:rPr lang="en-US" b="1" dirty="0" err="1"/>
              <a:t>Çalışan</a:t>
            </a:r>
            <a:r>
              <a:rPr lang="en-US" b="1" dirty="0"/>
              <a:t> </a:t>
            </a:r>
            <a:r>
              <a:rPr lang="en-US" b="1" dirty="0" err="1"/>
              <a:t>Keyloggerlar</a:t>
            </a:r>
            <a:r>
              <a:rPr lang="en-US" b="1" dirty="0"/>
              <a:t>:</a:t>
            </a:r>
            <a:r>
              <a:rPr lang="en-US" dirty="0"/>
              <a:t> </a:t>
            </a:r>
            <a:r>
              <a:rPr lang="en-US" dirty="0" err="1"/>
              <a:t>Sisteminize</a:t>
            </a:r>
            <a:r>
              <a:rPr lang="en-US" dirty="0"/>
              <a:t> </a:t>
            </a:r>
            <a:r>
              <a:rPr lang="en-US" dirty="0" err="1"/>
              <a:t>yüklenmesiyle</a:t>
            </a:r>
            <a:r>
              <a:rPr lang="en-US" dirty="0"/>
              <a:t> </a:t>
            </a:r>
            <a:r>
              <a:rPr lang="en-US" dirty="0" err="1"/>
              <a:t>aktif</a:t>
            </a:r>
            <a:r>
              <a:rPr lang="en-US" dirty="0"/>
              <a:t> hale </a:t>
            </a:r>
            <a:r>
              <a:rPr lang="en-US" dirty="0" err="1"/>
              <a:t>gelen</a:t>
            </a:r>
            <a:r>
              <a:rPr lang="en-US" dirty="0"/>
              <a:t> </a:t>
            </a:r>
            <a:r>
              <a:rPr lang="en-US" dirty="0" err="1"/>
              <a:t>tuş</a:t>
            </a:r>
            <a:r>
              <a:rPr lang="en-US" dirty="0"/>
              <a:t> </a:t>
            </a:r>
            <a:r>
              <a:rPr lang="en-US" dirty="0" err="1"/>
              <a:t>takip</a:t>
            </a:r>
            <a:r>
              <a:rPr lang="en-US" dirty="0"/>
              <a:t> </a:t>
            </a:r>
            <a:r>
              <a:rPr lang="en-US" dirty="0" err="1"/>
              <a:t>programlarıdır</a:t>
            </a:r>
            <a:r>
              <a:rPr lang="en-US" dirty="0"/>
              <a:t> , </a:t>
            </a:r>
            <a:r>
              <a:rPr lang="en-US" dirty="0" err="1"/>
              <a:t>klavyenizde</a:t>
            </a:r>
            <a:r>
              <a:rPr lang="en-US" dirty="0"/>
              <a:t> </a:t>
            </a:r>
            <a:r>
              <a:rPr lang="en-US" dirty="0" err="1"/>
              <a:t>basılan</a:t>
            </a:r>
            <a:r>
              <a:rPr lang="en-US" dirty="0"/>
              <a:t> her </a:t>
            </a:r>
            <a:r>
              <a:rPr lang="en-US" dirty="0" err="1"/>
              <a:t>tuşu</a:t>
            </a:r>
            <a:r>
              <a:rPr lang="en-US" dirty="0"/>
              <a:t> </a:t>
            </a:r>
            <a:r>
              <a:rPr lang="en-US" dirty="0" err="1"/>
              <a:t>bir</a:t>
            </a:r>
            <a:r>
              <a:rPr lang="en-US" dirty="0"/>
              <a:t> </a:t>
            </a:r>
            <a:r>
              <a:rPr lang="en-US" dirty="0" err="1"/>
              <a:t>dosyaya</a:t>
            </a:r>
            <a:r>
              <a:rPr lang="en-US" dirty="0"/>
              <a:t> </a:t>
            </a:r>
            <a:r>
              <a:rPr lang="en-US" dirty="0" err="1"/>
              <a:t>kaydeder</a:t>
            </a:r>
            <a:r>
              <a:rPr lang="en-US" dirty="0"/>
              <a:t>.</a:t>
            </a:r>
          </a:p>
          <a:p>
            <a:r>
              <a:rPr lang="en-US" b="1" dirty="0" err="1"/>
              <a:t>Donanımla</a:t>
            </a:r>
            <a:r>
              <a:rPr lang="en-US" b="1" dirty="0"/>
              <a:t> </a:t>
            </a:r>
            <a:r>
              <a:rPr lang="en-US" b="1" dirty="0" err="1"/>
              <a:t>Çalışan</a:t>
            </a:r>
            <a:r>
              <a:rPr lang="en-US" b="1" dirty="0"/>
              <a:t> </a:t>
            </a:r>
            <a:r>
              <a:rPr lang="en-US" b="1" dirty="0" err="1"/>
              <a:t>Keyloggerlar</a:t>
            </a:r>
            <a:r>
              <a:rPr lang="en-US" b="1" dirty="0"/>
              <a:t>:</a:t>
            </a:r>
            <a:r>
              <a:rPr lang="en-US" dirty="0"/>
              <a:t> </a:t>
            </a:r>
            <a:r>
              <a:rPr lang="en-US" dirty="0" err="1"/>
              <a:t>Bilgisayarınıza</a:t>
            </a:r>
            <a:r>
              <a:rPr lang="en-US" dirty="0"/>
              <a:t> </a:t>
            </a:r>
            <a:r>
              <a:rPr lang="en-US" dirty="0" err="1"/>
              <a:t>bir</a:t>
            </a:r>
            <a:r>
              <a:rPr lang="en-US" dirty="0"/>
              <a:t> </a:t>
            </a:r>
            <a:r>
              <a:rPr lang="en-US" dirty="0" err="1"/>
              <a:t>donanım</a:t>
            </a:r>
            <a:r>
              <a:rPr lang="en-US" dirty="0"/>
              <a:t> </a:t>
            </a:r>
            <a:r>
              <a:rPr lang="en-US" dirty="0" err="1"/>
              <a:t>eklemesiyle</a:t>
            </a:r>
            <a:r>
              <a:rPr lang="en-US" dirty="0"/>
              <a:t> </a:t>
            </a:r>
            <a:r>
              <a:rPr lang="en-US" dirty="0" err="1"/>
              <a:t>aktif</a:t>
            </a:r>
            <a:r>
              <a:rPr lang="en-US" dirty="0"/>
              <a:t> hale </a:t>
            </a:r>
            <a:r>
              <a:rPr lang="en-US" dirty="0" err="1"/>
              <a:t>gelen</a:t>
            </a:r>
            <a:r>
              <a:rPr lang="en-US" dirty="0"/>
              <a:t> </a:t>
            </a:r>
            <a:r>
              <a:rPr lang="en-US" dirty="0" err="1"/>
              <a:t>tuş</a:t>
            </a:r>
            <a:r>
              <a:rPr lang="en-US" dirty="0"/>
              <a:t> </a:t>
            </a:r>
            <a:r>
              <a:rPr lang="en-US" dirty="0" err="1"/>
              <a:t>takip</a:t>
            </a:r>
            <a:r>
              <a:rPr lang="en-US" dirty="0"/>
              <a:t> </a:t>
            </a:r>
            <a:r>
              <a:rPr lang="en-US" dirty="0" err="1"/>
              <a:t>cihazıdır</a:t>
            </a:r>
            <a:r>
              <a:rPr lang="en-US" dirty="0"/>
              <a:t> , </a:t>
            </a:r>
            <a:r>
              <a:rPr lang="en-US" dirty="0" err="1"/>
              <a:t>klavyenizde</a:t>
            </a:r>
            <a:r>
              <a:rPr lang="en-US" dirty="0"/>
              <a:t> </a:t>
            </a:r>
            <a:r>
              <a:rPr lang="en-US" dirty="0" err="1"/>
              <a:t>basılan</a:t>
            </a:r>
            <a:r>
              <a:rPr lang="en-US" dirty="0"/>
              <a:t> her </a:t>
            </a:r>
            <a:r>
              <a:rPr lang="en-US" dirty="0" err="1"/>
              <a:t>tuşu</a:t>
            </a:r>
            <a:r>
              <a:rPr lang="en-US" dirty="0"/>
              <a:t> </a:t>
            </a:r>
            <a:r>
              <a:rPr lang="en-US" dirty="0" err="1"/>
              <a:t>bir</a:t>
            </a:r>
            <a:r>
              <a:rPr lang="en-US" dirty="0"/>
              <a:t> </a:t>
            </a:r>
            <a:r>
              <a:rPr lang="en-US" dirty="0" err="1"/>
              <a:t>kalıcı</a:t>
            </a:r>
            <a:r>
              <a:rPr lang="en-US" dirty="0"/>
              <a:t> </a:t>
            </a:r>
            <a:r>
              <a:rPr lang="en-US" dirty="0" err="1"/>
              <a:t>bellek</a:t>
            </a:r>
            <a:r>
              <a:rPr lang="en-US" dirty="0"/>
              <a:t> </a:t>
            </a:r>
            <a:r>
              <a:rPr lang="en-US" dirty="0" err="1"/>
              <a:t>kartına</a:t>
            </a:r>
            <a:r>
              <a:rPr lang="en-US" dirty="0"/>
              <a:t> </a:t>
            </a:r>
            <a:r>
              <a:rPr lang="en-US" dirty="0" err="1"/>
              <a:t>yazılıma</a:t>
            </a:r>
            <a:r>
              <a:rPr lang="en-US" dirty="0"/>
              <a:t> </a:t>
            </a:r>
            <a:r>
              <a:rPr lang="en-US" dirty="0" err="1"/>
              <a:t>ihtiyaç</a:t>
            </a:r>
            <a:r>
              <a:rPr lang="en-US" dirty="0"/>
              <a:t> </a:t>
            </a:r>
            <a:r>
              <a:rPr lang="en-US" dirty="0" err="1"/>
              <a:t>duymadan</a:t>
            </a:r>
            <a:r>
              <a:rPr lang="en-US" dirty="0"/>
              <a:t> </a:t>
            </a:r>
            <a:r>
              <a:rPr lang="en-US" dirty="0" err="1"/>
              <a:t>kaydeder</a:t>
            </a:r>
            <a:r>
              <a:rPr lang="en-US" dirty="0"/>
              <a:t>. ( </a:t>
            </a:r>
            <a:r>
              <a:rPr lang="en-US" dirty="0" err="1"/>
              <a:t>klavye</a:t>
            </a:r>
            <a:r>
              <a:rPr lang="en-US" dirty="0"/>
              <a:t> </a:t>
            </a:r>
            <a:r>
              <a:rPr lang="en-US" dirty="0" err="1"/>
              <a:t>ile</a:t>
            </a:r>
            <a:r>
              <a:rPr lang="en-US" dirty="0"/>
              <a:t> </a:t>
            </a:r>
            <a:r>
              <a:rPr lang="en-US" dirty="0" err="1"/>
              <a:t>anakart</a:t>
            </a:r>
            <a:r>
              <a:rPr lang="en-US" dirty="0"/>
              <a:t> </a:t>
            </a:r>
            <a:r>
              <a:rPr lang="en-US" dirty="0" err="1"/>
              <a:t>arasına</a:t>
            </a:r>
            <a:r>
              <a:rPr lang="en-US" dirty="0"/>
              <a:t> </a:t>
            </a:r>
            <a:r>
              <a:rPr lang="en-US" dirty="0" err="1"/>
              <a:t>takılan</a:t>
            </a:r>
            <a:r>
              <a:rPr lang="en-US" dirty="0"/>
              <a:t> </a:t>
            </a:r>
            <a:r>
              <a:rPr lang="en-US" dirty="0" err="1"/>
              <a:t>küçük</a:t>
            </a:r>
            <a:r>
              <a:rPr lang="en-US" dirty="0"/>
              <a:t> , </a:t>
            </a:r>
            <a:r>
              <a:rPr lang="en-US" dirty="0" err="1"/>
              <a:t>Dikkatli</a:t>
            </a:r>
            <a:r>
              <a:rPr lang="en-US" dirty="0"/>
              <a:t> </a:t>
            </a:r>
            <a:r>
              <a:rPr lang="en-US" dirty="0" err="1"/>
              <a:t>bakılmadan</a:t>
            </a:r>
            <a:r>
              <a:rPr lang="en-US" dirty="0"/>
              <a:t> </a:t>
            </a:r>
            <a:r>
              <a:rPr lang="en-US" dirty="0" err="1"/>
              <a:t>görülemeyecek</a:t>
            </a:r>
            <a:r>
              <a:rPr lang="en-US" dirty="0"/>
              <a:t> </a:t>
            </a:r>
            <a:r>
              <a:rPr lang="en-US" dirty="0" err="1"/>
              <a:t>aparatlardır</a:t>
            </a:r>
            <a:r>
              <a:rPr lang="en-US" dirty="0"/>
              <a:t>)</a:t>
            </a:r>
          </a:p>
          <a:p>
            <a:endParaRPr lang="en-US" dirty="0"/>
          </a:p>
        </p:txBody>
      </p:sp>
      <p:sp>
        <p:nvSpPr>
          <p:cNvPr id="4" name="Başlık 1">
            <a:extLst>
              <a:ext uri="{FF2B5EF4-FFF2-40B4-BE49-F238E27FC236}">
                <a16:creationId xmlns:a16="http://schemas.microsoft.com/office/drawing/2014/main" id="{4ABB19B2-7C92-47D6-9207-56F8727A84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 dirty="0"/>
              <a:t>Keylogger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79230732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013F27-E808-4DCB-828A-2D9C9DC6796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8804" y="1690687"/>
            <a:ext cx="10515600" cy="4692859"/>
          </a:xfrm>
        </p:spPr>
        <p:txBody>
          <a:bodyPr>
            <a:normAutofit fontScale="85000" lnSpcReduction="20000"/>
          </a:bodyPr>
          <a:lstStyle/>
          <a:p>
            <a:pPr algn="just"/>
            <a:r>
              <a:rPr lang="en-US" b="1" dirty="0" err="1"/>
              <a:t>Güvenlik</a:t>
            </a:r>
            <a:r>
              <a:rPr lang="en-US" b="1" dirty="0"/>
              <a:t> </a:t>
            </a:r>
            <a:r>
              <a:rPr lang="en-US" b="1" dirty="0" err="1"/>
              <a:t>Amaçlı</a:t>
            </a:r>
            <a:r>
              <a:rPr lang="en-US" b="1" dirty="0"/>
              <a:t> </a:t>
            </a:r>
            <a:r>
              <a:rPr lang="en-US" b="1" dirty="0" err="1"/>
              <a:t>Keyloggerlar</a:t>
            </a:r>
            <a:r>
              <a:rPr lang="en-US" b="1" dirty="0"/>
              <a:t>;</a:t>
            </a:r>
            <a:r>
              <a:rPr lang="en-US" dirty="0"/>
              <a:t> </a:t>
            </a:r>
            <a:r>
              <a:rPr lang="en-US" dirty="0" err="1"/>
              <a:t>Genelde</a:t>
            </a:r>
            <a:r>
              <a:rPr lang="en-US" dirty="0"/>
              <a:t> </a:t>
            </a:r>
            <a:r>
              <a:rPr lang="en-US" dirty="0" err="1"/>
              <a:t>ebeveynlerin</a:t>
            </a:r>
            <a:r>
              <a:rPr lang="en-US" dirty="0"/>
              <a:t> </a:t>
            </a:r>
            <a:r>
              <a:rPr lang="en-US" dirty="0" err="1"/>
              <a:t>çocuklarını</a:t>
            </a:r>
            <a:r>
              <a:rPr lang="en-US" dirty="0"/>
              <a:t> internet </a:t>
            </a:r>
            <a:r>
              <a:rPr lang="en-US" dirty="0" err="1"/>
              <a:t>başındayken</a:t>
            </a:r>
            <a:r>
              <a:rPr lang="en-US" dirty="0"/>
              <a:t> </a:t>
            </a:r>
            <a:r>
              <a:rPr lang="en-US" dirty="0" err="1"/>
              <a:t>takip</a:t>
            </a:r>
            <a:r>
              <a:rPr lang="en-US" dirty="0"/>
              <a:t> </a:t>
            </a:r>
            <a:r>
              <a:rPr lang="en-US" dirty="0" err="1"/>
              <a:t>etmeleri</a:t>
            </a:r>
            <a:r>
              <a:rPr lang="en-US" dirty="0"/>
              <a:t> </a:t>
            </a:r>
            <a:r>
              <a:rPr lang="en-US" dirty="0" err="1"/>
              <a:t>için</a:t>
            </a:r>
            <a:r>
              <a:rPr lang="en-US" dirty="0"/>
              <a:t> </a:t>
            </a:r>
            <a:r>
              <a:rPr lang="en-US" dirty="0" err="1"/>
              <a:t>kullanılır</a:t>
            </a:r>
            <a:r>
              <a:rPr lang="en-US" dirty="0"/>
              <a:t> </a:t>
            </a:r>
            <a:r>
              <a:rPr lang="en-US" dirty="0" err="1"/>
              <a:t>ve</a:t>
            </a:r>
            <a:r>
              <a:rPr lang="en-US" dirty="0"/>
              <a:t> </a:t>
            </a:r>
            <a:r>
              <a:rPr lang="en-US" dirty="0" err="1"/>
              <a:t>tamamen</a:t>
            </a:r>
            <a:r>
              <a:rPr lang="en-US" dirty="0"/>
              <a:t> </a:t>
            </a:r>
            <a:r>
              <a:rPr lang="en-US" dirty="0" err="1"/>
              <a:t>sistem</a:t>
            </a:r>
            <a:r>
              <a:rPr lang="en-US" dirty="0"/>
              <a:t> </a:t>
            </a:r>
            <a:r>
              <a:rPr lang="en-US" dirty="0" err="1"/>
              <a:t>yöneticisinin</a:t>
            </a:r>
            <a:r>
              <a:rPr lang="en-US" dirty="0"/>
              <a:t> </a:t>
            </a:r>
            <a:r>
              <a:rPr lang="en-US" dirty="0" err="1"/>
              <a:t>bilgisi</a:t>
            </a:r>
            <a:r>
              <a:rPr lang="en-US" dirty="0"/>
              <a:t> </a:t>
            </a:r>
            <a:r>
              <a:rPr lang="en-US" dirty="0" err="1"/>
              <a:t>dahilindedir</a:t>
            </a:r>
            <a:r>
              <a:rPr lang="en-US" dirty="0"/>
              <a:t>.</a:t>
            </a:r>
            <a:br>
              <a:rPr lang="en-US" dirty="0"/>
            </a:br>
            <a:br>
              <a:rPr lang="en-US" dirty="0"/>
            </a:br>
            <a:r>
              <a:rPr lang="en-US" b="1" dirty="0" err="1"/>
              <a:t>Saldırı</a:t>
            </a:r>
            <a:r>
              <a:rPr lang="en-US" b="1" dirty="0"/>
              <a:t> </a:t>
            </a:r>
            <a:r>
              <a:rPr lang="en-US" b="1" dirty="0" err="1"/>
              <a:t>Amaçlı</a:t>
            </a:r>
            <a:r>
              <a:rPr lang="en-US" b="1" dirty="0"/>
              <a:t> </a:t>
            </a:r>
            <a:r>
              <a:rPr lang="en-US" b="1" dirty="0" err="1"/>
              <a:t>Keyloggerlar</a:t>
            </a:r>
            <a:r>
              <a:rPr lang="en-US" b="1" dirty="0"/>
              <a:t> ;</a:t>
            </a:r>
            <a:r>
              <a:rPr lang="en-US" dirty="0"/>
              <a:t> </a:t>
            </a:r>
            <a:r>
              <a:rPr lang="en-US" dirty="0" err="1"/>
              <a:t>Güvenliğinizi</a:t>
            </a:r>
            <a:r>
              <a:rPr lang="en-US" dirty="0"/>
              <a:t> </a:t>
            </a:r>
            <a:r>
              <a:rPr lang="en-US" dirty="0" err="1"/>
              <a:t>tehdit</a:t>
            </a:r>
            <a:r>
              <a:rPr lang="en-US" dirty="0"/>
              <a:t> </a:t>
            </a:r>
            <a:r>
              <a:rPr lang="en-US" dirty="0" err="1"/>
              <a:t>eden</a:t>
            </a:r>
            <a:r>
              <a:rPr lang="en-US" dirty="0"/>
              <a:t> </a:t>
            </a:r>
            <a:r>
              <a:rPr lang="en-US" dirty="0" err="1"/>
              <a:t>keyloggerlar</a:t>
            </a:r>
            <a:r>
              <a:rPr lang="en-US" dirty="0"/>
              <a:t> </a:t>
            </a:r>
            <a:r>
              <a:rPr lang="en-US" dirty="0" err="1"/>
              <a:t>çeşitli</a:t>
            </a:r>
            <a:r>
              <a:rPr lang="en-US" dirty="0"/>
              <a:t> </a:t>
            </a:r>
            <a:r>
              <a:rPr lang="en-US" dirty="0" err="1"/>
              <a:t>yollardan</a:t>
            </a:r>
            <a:r>
              <a:rPr lang="en-US" dirty="0"/>
              <a:t> </a:t>
            </a:r>
            <a:r>
              <a:rPr lang="en-US" dirty="0" err="1"/>
              <a:t>bilgisayarınıza</a:t>
            </a:r>
            <a:r>
              <a:rPr lang="en-US" dirty="0"/>
              <a:t> </a:t>
            </a:r>
            <a:r>
              <a:rPr lang="en-US" dirty="0" err="1"/>
              <a:t>bulaşabilir</a:t>
            </a:r>
            <a:r>
              <a:rPr lang="en-US" dirty="0"/>
              <a:t>. Bu </a:t>
            </a:r>
            <a:r>
              <a:rPr lang="en-US" dirty="0" err="1"/>
              <a:t>yolllardan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yaygını</a:t>
            </a:r>
            <a:r>
              <a:rPr lang="en-US" dirty="0"/>
              <a:t> </a:t>
            </a:r>
            <a:r>
              <a:rPr lang="en-US" dirty="0" err="1"/>
              <a:t>herhangi</a:t>
            </a:r>
            <a:r>
              <a:rPr lang="en-US" dirty="0"/>
              <a:t> </a:t>
            </a:r>
            <a:r>
              <a:rPr lang="en-US" dirty="0" err="1"/>
              <a:t>bir</a:t>
            </a:r>
            <a:r>
              <a:rPr lang="en-US" dirty="0"/>
              <a:t> </a:t>
            </a:r>
            <a:r>
              <a:rPr lang="en-US" dirty="0" err="1"/>
              <a:t>programın</a:t>
            </a:r>
            <a:r>
              <a:rPr lang="en-US" dirty="0"/>
              <a:t> </a:t>
            </a:r>
            <a:r>
              <a:rPr lang="en-US" dirty="0" err="1"/>
              <a:t>içine</a:t>
            </a:r>
            <a:r>
              <a:rPr lang="en-US" dirty="0"/>
              <a:t> keylogger </a:t>
            </a:r>
            <a:r>
              <a:rPr lang="en-US" dirty="0" err="1"/>
              <a:t>yerleştirilerek</a:t>
            </a:r>
            <a:r>
              <a:rPr lang="en-US" dirty="0"/>
              <a:t> </a:t>
            </a:r>
            <a:r>
              <a:rPr lang="en-US" dirty="0" err="1"/>
              <a:t>sisteminizde</a:t>
            </a:r>
            <a:r>
              <a:rPr lang="en-US" dirty="0"/>
              <a:t> </a:t>
            </a:r>
            <a:r>
              <a:rPr lang="en-US" dirty="0" err="1"/>
              <a:t>çalıştırılmasıdır</a:t>
            </a:r>
            <a:r>
              <a:rPr lang="en-US" dirty="0"/>
              <a:t>. </a:t>
            </a:r>
            <a:r>
              <a:rPr lang="en-US" dirty="0" err="1"/>
              <a:t>Şüphesiz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büyük</a:t>
            </a:r>
            <a:r>
              <a:rPr lang="en-US" dirty="0"/>
              <a:t> </a:t>
            </a:r>
            <a:r>
              <a:rPr lang="en-US" dirty="0" err="1"/>
              <a:t>tehdit</a:t>
            </a:r>
            <a:r>
              <a:rPr lang="en-US" dirty="0"/>
              <a:t> </a:t>
            </a:r>
            <a:r>
              <a:rPr lang="en-US" dirty="0" err="1"/>
              <a:t>şüphesiz</a:t>
            </a:r>
            <a:r>
              <a:rPr lang="en-US" dirty="0"/>
              <a:t> </a:t>
            </a:r>
            <a:r>
              <a:rPr lang="en-US" dirty="0" err="1"/>
              <a:t>eş</a:t>
            </a:r>
            <a:r>
              <a:rPr lang="en-US" dirty="0"/>
              <a:t> </a:t>
            </a:r>
            <a:r>
              <a:rPr lang="en-US" dirty="0" err="1"/>
              <a:t>zamanlı</a:t>
            </a:r>
            <a:r>
              <a:rPr lang="en-US" dirty="0"/>
              <a:t> </a:t>
            </a:r>
            <a:r>
              <a:rPr lang="en-US" dirty="0" err="1"/>
              <a:t>mesajlaşma</a:t>
            </a:r>
            <a:r>
              <a:rPr lang="en-US" dirty="0"/>
              <a:t> </a:t>
            </a:r>
            <a:r>
              <a:rPr lang="en-US" dirty="0" err="1"/>
              <a:t>programları</a:t>
            </a:r>
            <a:r>
              <a:rPr lang="en-US" dirty="0"/>
              <a:t> ( msn , </a:t>
            </a:r>
            <a:r>
              <a:rPr lang="en-US" dirty="0" err="1"/>
              <a:t>icq</a:t>
            </a:r>
            <a:r>
              <a:rPr lang="en-US" dirty="0"/>
              <a:t> , Yahoo , google talk </a:t>
            </a:r>
            <a:r>
              <a:rPr lang="en-US" dirty="0" err="1"/>
              <a:t>v.b.</a:t>
            </a:r>
            <a:r>
              <a:rPr lang="en-US" dirty="0"/>
              <a:t> ) Bir </a:t>
            </a:r>
            <a:r>
              <a:rPr lang="en-US" dirty="0" err="1"/>
              <a:t>saldırgan</a:t>
            </a:r>
            <a:r>
              <a:rPr lang="en-US" dirty="0"/>
              <a:t> size </a:t>
            </a:r>
            <a:r>
              <a:rPr lang="en-US" dirty="0" err="1"/>
              <a:t>herhangi</a:t>
            </a:r>
            <a:r>
              <a:rPr lang="en-US" dirty="0"/>
              <a:t> </a:t>
            </a:r>
            <a:r>
              <a:rPr lang="en-US" dirty="0" err="1"/>
              <a:t>bir</a:t>
            </a:r>
            <a:r>
              <a:rPr lang="en-US" dirty="0"/>
              <a:t> </a:t>
            </a:r>
            <a:r>
              <a:rPr lang="en-US" dirty="0" err="1"/>
              <a:t>dosya</a:t>
            </a:r>
            <a:r>
              <a:rPr lang="en-US" dirty="0"/>
              <a:t> </a:t>
            </a:r>
            <a:r>
              <a:rPr lang="en-US" dirty="0" err="1"/>
              <a:t>gönderebilir</a:t>
            </a:r>
            <a:r>
              <a:rPr lang="en-US" dirty="0"/>
              <a:t> </a:t>
            </a:r>
            <a:r>
              <a:rPr lang="en-US" dirty="0" err="1"/>
              <a:t>saldırgan</a:t>
            </a:r>
            <a:r>
              <a:rPr lang="en-US" dirty="0"/>
              <a:t> </a:t>
            </a:r>
            <a:r>
              <a:rPr lang="en-US" dirty="0" err="1"/>
              <a:t>gönderdiği</a:t>
            </a:r>
            <a:r>
              <a:rPr lang="en-US" dirty="0"/>
              <a:t> </a:t>
            </a:r>
            <a:r>
              <a:rPr lang="en-US" dirty="0" err="1"/>
              <a:t>bu</a:t>
            </a:r>
            <a:r>
              <a:rPr lang="en-US" dirty="0"/>
              <a:t> </a:t>
            </a:r>
            <a:r>
              <a:rPr lang="en-US" dirty="0" err="1"/>
              <a:t>dosyanın</a:t>
            </a:r>
            <a:r>
              <a:rPr lang="en-US" dirty="0"/>
              <a:t> </a:t>
            </a:r>
            <a:r>
              <a:rPr lang="en-US" dirty="0" err="1"/>
              <a:t>içine</a:t>
            </a:r>
            <a:r>
              <a:rPr lang="en-US" dirty="0"/>
              <a:t> (</a:t>
            </a:r>
            <a:r>
              <a:rPr lang="en-US" dirty="0" err="1"/>
              <a:t>genelde</a:t>
            </a:r>
            <a:r>
              <a:rPr lang="en-US" dirty="0"/>
              <a:t> program </a:t>
            </a:r>
            <a:r>
              <a:rPr lang="en-US" dirty="0" err="1"/>
              <a:t>veya</a:t>
            </a:r>
            <a:r>
              <a:rPr lang="en-US" dirty="0"/>
              <a:t> </a:t>
            </a:r>
            <a:r>
              <a:rPr lang="en-US" dirty="0" err="1"/>
              <a:t>fotoğraf</a:t>
            </a:r>
            <a:r>
              <a:rPr lang="en-US" dirty="0"/>
              <a:t> </a:t>
            </a:r>
            <a:r>
              <a:rPr lang="en-US" dirty="0" err="1"/>
              <a:t>olur</a:t>
            </a:r>
            <a:r>
              <a:rPr lang="en-US" dirty="0"/>
              <a:t>) keylogger </a:t>
            </a:r>
            <a:r>
              <a:rPr lang="en-US" dirty="0" err="1"/>
              <a:t>yerleştirebilir</a:t>
            </a:r>
            <a:r>
              <a:rPr lang="en-US" dirty="0"/>
              <a:t>. </a:t>
            </a:r>
            <a:r>
              <a:rPr lang="en-US" dirty="0" err="1"/>
              <a:t>Gönderdiği</a:t>
            </a:r>
            <a:r>
              <a:rPr lang="en-US" dirty="0"/>
              <a:t> </a:t>
            </a:r>
            <a:r>
              <a:rPr lang="en-US" dirty="0" err="1"/>
              <a:t>dosya</a:t>
            </a:r>
            <a:r>
              <a:rPr lang="en-US" dirty="0"/>
              <a:t> </a:t>
            </a:r>
            <a:r>
              <a:rPr lang="en-US" dirty="0" err="1"/>
              <a:t>çalışıyor</a:t>
            </a:r>
            <a:r>
              <a:rPr lang="en-US" dirty="0"/>
              <a:t> </a:t>
            </a:r>
            <a:r>
              <a:rPr lang="en-US" dirty="0" err="1"/>
              <a:t>gözükürken</a:t>
            </a:r>
            <a:r>
              <a:rPr lang="en-US" dirty="0"/>
              <a:t> </a:t>
            </a:r>
            <a:r>
              <a:rPr lang="en-US" dirty="0" err="1"/>
              <a:t>aslında</a:t>
            </a:r>
            <a:r>
              <a:rPr lang="en-US" dirty="0"/>
              <a:t> </a:t>
            </a:r>
            <a:r>
              <a:rPr lang="en-US" dirty="0" err="1"/>
              <a:t>arka</a:t>
            </a:r>
            <a:r>
              <a:rPr lang="en-US" dirty="0"/>
              <a:t> </a:t>
            </a:r>
            <a:r>
              <a:rPr lang="en-US" dirty="0" err="1"/>
              <a:t>taraflarda</a:t>
            </a:r>
            <a:r>
              <a:rPr lang="en-US" dirty="0"/>
              <a:t> </a:t>
            </a:r>
            <a:r>
              <a:rPr lang="en-US" dirty="0" err="1"/>
              <a:t>bilginiz</a:t>
            </a:r>
            <a:r>
              <a:rPr lang="en-US" dirty="0"/>
              <a:t> </a:t>
            </a:r>
            <a:r>
              <a:rPr lang="en-US" dirty="0" err="1"/>
              <a:t>dahilinde</a:t>
            </a:r>
            <a:r>
              <a:rPr lang="en-US" dirty="0"/>
              <a:t> </a:t>
            </a:r>
            <a:r>
              <a:rPr lang="en-US" dirty="0" err="1"/>
              <a:t>birde</a:t>
            </a:r>
            <a:r>
              <a:rPr lang="en-US" dirty="0"/>
              <a:t> keylogger </a:t>
            </a:r>
            <a:r>
              <a:rPr lang="en-US" dirty="0" err="1"/>
              <a:t>çalışmaya</a:t>
            </a:r>
            <a:r>
              <a:rPr lang="en-US" dirty="0"/>
              <a:t> </a:t>
            </a:r>
            <a:r>
              <a:rPr lang="en-US" dirty="0" err="1"/>
              <a:t>başlamıştır</a:t>
            </a:r>
            <a:r>
              <a:rPr lang="en-US" dirty="0"/>
              <a:t>.</a:t>
            </a:r>
          </a:p>
          <a:p>
            <a:pPr algn="just"/>
            <a:endParaRPr lang="en-US" dirty="0"/>
          </a:p>
          <a:p>
            <a:pPr algn="just"/>
            <a:r>
              <a:rPr lang="en-US" dirty="0"/>
              <a:t>Bu </a:t>
            </a:r>
            <a:r>
              <a:rPr lang="en-US" dirty="0" err="1"/>
              <a:t>andan</a:t>
            </a:r>
            <a:r>
              <a:rPr lang="en-US" dirty="0"/>
              <a:t> </a:t>
            </a:r>
            <a:r>
              <a:rPr lang="en-US" dirty="0" err="1"/>
              <a:t>itibaren</a:t>
            </a:r>
            <a:r>
              <a:rPr lang="en-US" dirty="0"/>
              <a:t> </a:t>
            </a:r>
            <a:r>
              <a:rPr lang="en-US" dirty="0" err="1"/>
              <a:t>salgırgana</a:t>
            </a:r>
            <a:r>
              <a:rPr lang="en-US" dirty="0"/>
              <a:t> </a:t>
            </a:r>
            <a:r>
              <a:rPr lang="en-US" dirty="0" err="1"/>
              <a:t>kendinizi</a:t>
            </a:r>
            <a:r>
              <a:rPr lang="en-US" dirty="0"/>
              <a:t> </a:t>
            </a:r>
            <a:r>
              <a:rPr lang="en-US" dirty="0" err="1"/>
              <a:t>teslim</a:t>
            </a:r>
            <a:r>
              <a:rPr lang="en-US" dirty="0"/>
              <a:t> </a:t>
            </a:r>
            <a:r>
              <a:rPr lang="en-US" dirty="0" err="1"/>
              <a:t>etmiş</a:t>
            </a:r>
            <a:r>
              <a:rPr lang="en-US" dirty="0"/>
              <a:t> </a:t>
            </a:r>
            <a:r>
              <a:rPr lang="en-US" dirty="0" err="1"/>
              <a:t>olursunuz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zor</a:t>
            </a:r>
            <a:r>
              <a:rPr lang="en-US" dirty="0"/>
              <a:t> </a:t>
            </a:r>
            <a:r>
              <a:rPr lang="en-US" dirty="0" err="1"/>
              <a:t>iş</a:t>
            </a:r>
            <a:r>
              <a:rPr lang="en-US" dirty="0"/>
              <a:t> </a:t>
            </a:r>
            <a:r>
              <a:rPr lang="en-US" dirty="0" err="1"/>
              <a:t>bitmiştir</a:t>
            </a:r>
            <a:r>
              <a:rPr lang="en-US" dirty="0"/>
              <a:t>. </a:t>
            </a:r>
            <a:r>
              <a:rPr lang="en-US" dirty="0" err="1"/>
              <a:t>Artık</a:t>
            </a:r>
            <a:r>
              <a:rPr lang="en-US" dirty="0"/>
              <a:t> </a:t>
            </a:r>
            <a:r>
              <a:rPr lang="en-US" dirty="0" err="1"/>
              <a:t>saldırganın</a:t>
            </a:r>
            <a:r>
              <a:rPr lang="en-US" dirty="0"/>
              <a:t> </a:t>
            </a:r>
            <a:r>
              <a:rPr lang="en-US" dirty="0" err="1"/>
              <a:t>yapacağı</a:t>
            </a:r>
            <a:r>
              <a:rPr lang="en-US" dirty="0"/>
              <a:t> </a:t>
            </a:r>
            <a:r>
              <a:rPr lang="en-US" dirty="0" err="1"/>
              <a:t>tek</a:t>
            </a:r>
            <a:r>
              <a:rPr lang="en-US" dirty="0"/>
              <a:t> </a:t>
            </a:r>
            <a:r>
              <a:rPr lang="en-US" dirty="0" err="1"/>
              <a:t>şey</a:t>
            </a:r>
            <a:r>
              <a:rPr lang="en-US" dirty="0"/>
              <a:t> </a:t>
            </a:r>
            <a:r>
              <a:rPr lang="en-US" dirty="0" err="1"/>
              <a:t>bilgisayarının</a:t>
            </a:r>
            <a:r>
              <a:rPr lang="en-US" dirty="0"/>
              <a:t> </a:t>
            </a:r>
            <a:r>
              <a:rPr lang="en-US" dirty="0" err="1"/>
              <a:t>başına</a:t>
            </a:r>
            <a:r>
              <a:rPr lang="en-US" dirty="0"/>
              <a:t> </a:t>
            </a:r>
            <a:r>
              <a:rPr lang="en-US" dirty="0" err="1"/>
              <a:t>geçip</a:t>
            </a:r>
            <a:r>
              <a:rPr lang="en-US" dirty="0"/>
              <a:t> </a:t>
            </a:r>
            <a:r>
              <a:rPr lang="en-US" dirty="0" err="1"/>
              <a:t>sizin</a:t>
            </a:r>
            <a:r>
              <a:rPr lang="en-US" dirty="0"/>
              <a:t> </a:t>
            </a:r>
            <a:r>
              <a:rPr lang="en-US" dirty="0" err="1"/>
              <a:t>klavyenizde</a:t>
            </a:r>
            <a:r>
              <a:rPr lang="en-US" dirty="0"/>
              <a:t> </a:t>
            </a:r>
            <a:r>
              <a:rPr lang="en-US" dirty="0" err="1"/>
              <a:t>bastığınız</a:t>
            </a:r>
            <a:r>
              <a:rPr lang="en-US" dirty="0"/>
              <a:t> </a:t>
            </a:r>
            <a:r>
              <a:rPr lang="en-US" dirty="0" err="1"/>
              <a:t>tuşları</a:t>
            </a:r>
            <a:r>
              <a:rPr lang="en-US" dirty="0"/>
              <a:t> </a:t>
            </a:r>
            <a:r>
              <a:rPr lang="en-US" dirty="0" err="1"/>
              <a:t>takip</a:t>
            </a:r>
            <a:r>
              <a:rPr lang="en-US" dirty="0"/>
              <a:t> </a:t>
            </a:r>
            <a:r>
              <a:rPr lang="en-US" dirty="0" err="1"/>
              <a:t>etmektir</a:t>
            </a:r>
            <a:r>
              <a:rPr lang="en-US" dirty="0"/>
              <a:t>.</a:t>
            </a:r>
          </a:p>
        </p:txBody>
      </p:sp>
      <p:sp>
        <p:nvSpPr>
          <p:cNvPr id="4" name="Başlık 1">
            <a:extLst>
              <a:ext uri="{FF2B5EF4-FFF2-40B4-BE49-F238E27FC236}">
                <a16:creationId xmlns:a16="http://schemas.microsoft.com/office/drawing/2014/main" id="{D52FB918-B3B6-4C26-B99F-10EC3B3488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 dirty="0"/>
              <a:t>Keylogger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69627635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8479CEA-2168-4144-BC0D-9AFA3067A2E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Keylogger </a:t>
            </a:r>
            <a:r>
              <a:rPr lang="en-US" dirty="0" err="1"/>
              <a:t>sisteminize</a:t>
            </a:r>
            <a:r>
              <a:rPr lang="en-US" dirty="0"/>
              <a:t> </a:t>
            </a:r>
            <a:r>
              <a:rPr lang="en-US" dirty="0" err="1"/>
              <a:t>bulaştıktan</a:t>
            </a:r>
            <a:r>
              <a:rPr lang="en-US" dirty="0"/>
              <a:t> </a:t>
            </a:r>
            <a:r>
              <a:rPr lang="en-US" dirty="0" err="1"/>
              <a:t>sonra</a:t>
            </a:r>
            <a:r>
              <a:rPr lang="en-US" dirty="0"/>
              <a:t> </a:t>
            </a:r>
            <a:r>
              <a:rPr lang="en-US" dirty="0" err="1"/>
              <a:t>saldırganın</a:t>
            </a:r>
            <a:r>
              <a:rPr lang="en-US" dirty="0"/>
              <a:t> </a:t>
            </a:r>
            <a:r>
              <a:rPr lang="en-US" dirty="0" err="1"/>
              <a:t>konfigüre</a:t>
            </a:r>
            <a:r>
              <a:rPr lang="en-US" dirty="0"/>
              <a:t> </a:t>
            </a:r>
            <a:r>
              <a:rPr lang="en-US" dirty="0" err="1"/>
              <a:t>edişine</a:t>
            </a:r>
            <a:r>
              <a:rPr lang="en-US" dirty="0"/>
              <a:t> </a:t>
            </a:r>
            <a:r>
              <a:rPr lang="en-US" dirty="0" err="1"/>
              <a:t>göre</a:t>
            </a:r>
            <a:r>
              <a:rPr lang="en-US" dirty="0"/>
              <a:t> </a:t>
            </a:r>
            <a:r>
              <a:rPr lang="en-US" dirty="0" err="1"/>
              <a:t>Bastığınız</a:t>
            </a:r>
            <a:r>
              <a:rPr lang="en-US" dirty="0"/>
              <a:t> </a:t>
            </a:r>
            <a:r>
              <a:rPr lang="en-US" dirty="0" err="1"/>
              <a:t>tuşların</a:t>
            </a:r>
            <a:r>
              <a:rPr lang="en-US" dirty="0"/>
              <a:t> </a:t>
            </a:r>
            <a:r>
              <a:rPr lang="en-US" dirty="0" err="1"/>
              <a:t>kaydını</a:t>
            </a:r>
            <a:r>
              <a:rPr lang="en-US" dirty="0"/>
              <a:t> </a:t>
            </a:r>
            <a:r>
              <a:rPr lang="en-US" dirty="0" err="1"/>
              <a:t>içeren</a:t>
            </a:r>
            <a:r>
              <a:rPr lang="en-US" dirty="0"/>
              <a:t> </a:t>
            </a:r>
            <a:r>
              <a:rPr lang="en-US" dirty="0" err="1"/>
              <a:t>dosya</a:t>
            </a:r>
            <a:r>
              <a:rPr lang="en-US" dirty="0"/>
              <a:t> </a:t>
            </a:r>
            <a:r>
              <a:rPr lang="en-US" dirty="0" err="1"/>
              <a:t>ya</a:t>
            </a:r>
            <a:r>
              <a:rPr lang="en-US" dirty="0"/>
              <a:t> </a:t>
            </a:r>
            <a:r>
              <a:rPr lang="en-US" dirty="0" err="1"/>
              <a:t>saldırganın</a:t>
            </a:r>
            <a:r>
              <a:rPr lang="en-US" dirty="0"/>
              <a:t> </a:t>
            </a:r>
            <a:r>
              <a:rPr lang="en-US" dirty="0" err="1"/>
              <a:t>belirlediği</a:t>
            </a:r>
            <a:r>
              <a:rPr lang="en-US" dirty="0"/>
              <a:t> e </a:t>
            </a:r>
            <a:r>
              <a:rPr lang="en-US" dirty="0" err="1"/>
              <a:t>posta</a:t>
            </a:r>
            <a:r>
              <a:rPr lang="en-US" dirty="0"/>
              <a:t> </a:t>
            </a:r>
            <a:r>
              <a:rPr lang="en-US" dirty="0" err="1"/>
              <a:t>adresine</a:t>
            </a:r>
            <a:r>
              <a:rPr lang="en-US" dirty="0"/>
              <a:t> </a:t>
            </a:r>
            <a:r>
              <a:rPr lang="en-US" dirty="0" err="1"/>
              <a:t>gelir</a:t>
            </a:r>
            <a:r>
              <a:rPr lang="en-US" dirty="0"/>
              <a:t> yada web </a:t>
            </a:r>
            <a:r>
              <a:rPr lang="en-US" dirty="0" err="1"/>
              <a:t>sitesinde</a:t>
            </a:r>
            <a:r>
              <a:rPr lang="en-US" dirty="0"/>
              <a:t> </a:t>
            </a:r>
            <a:r>
              <a:rPr lang="en-US" dirty="0" err="1"/>
              <a:t>arşivleyebilir</a:t>
            </a:r>
            <a:r>
              <a:rPr lang="en-US" dirty="0"/>
              <a:t>. </a:t>
            </a:r>
            <a:r>
              <a:rPr lang="en-US" dirty="0" err="1"/>
              <a:t>Ayrıca</a:t>
            </a:r>
            <a:r>
              <a:rPr lang="en-US" dirty="0"/>
              <a:t> </a:t>
            </a:r>
            <a:r>
              <a:rPr lang="en-US" dirty="0" err="1"/>
              <a:t>saldırgan</a:t>
            </a:r>
            <a:r>
              <a:rPr lang="en-US" dirty="0"/>
              <a:t> </a:t>
            </a:r>
            <a:r>
              <a:rPr lang="en-US" dirty="0" err="1"/>
              <a:t>bastığınız</a:t>
            </a:r>
            <a:r>
              <a:rPr lang="en-US" dirty="0"/>
              <a:t> </a:t>
            </a:r>
            <a:r>
              <a:rPr lang="en-US" dirty="0" err="1"/>
              <a:t>tuşları</a:t>
            </a:r>
            <a:r>
              <a:rPr lang="en-US" dirty="0"/>
              <a:t> </a:t>
            </a:r>
            <a:r>
              <a:rPr lang="en-US" dirty="0" err="1"/>
              <a:t>anlık</a:t>
            </a:r>
            <a:r>
              <a:rPr lang="en-US" dirty="0"/>
              <a:t> </a:t>
            </a:r>
            <a:r>
              <a:rPr lang="en-US" dirty="0" err="1"/>
              <a:t>olarak</a:t>
            </a:r>
            <a:r>
              <a:rPr lang="en-US" dirty="0"/>
              <a:t> </a:t>
            </a:r>
            <a:r>
              <a:rPr lang="en-US" dirty="0" err="1"/>
              <a:t>takip</a:t>
            </a:r>
            <a:r>
              <a:rPr lang="en-US" dirty="0"/>
              <a:t> </a:t>
            </a:r>
            <a:r>
              <a:rPr lang="en-US" dirty="0" err="1"/>
              <a:t>edebilir</a:t>
            </a:r>
            <a:r>
              <a:rPr lang="en-US" dirty="0"/>
              <a:t> </a:t>
            </a:r>
            <a:r>
              <a:rPr lang="en-US" dirty="0" err="1"/>
              <a:t>ve</a:t>
            </a:r>
            <a:r>
              <a:rPr lang="en-US" dirty="0"/>
              <a:t> </a:t>
            </a:r>
            <a:r>
              <a:rPr lang="en-US" dirty="0" err="1"/>
              <a:t>istediği</a:t>
            </a:r>
            <a:r>
              <a:rPr lang="en-US" dirty="0"/>
              <a:t> </a:t>
            </a:r>
            <a:r>
              <a:rPr lang="en-US" dirty="0" err="1"/>
              <a:t>bilgiyi</a:t>
            </a:r>
            <a:r>
              <a:rPr lang="en-US" dirty="0"/>
              <a:t> </a:t>
            </a:r>
            <a:r>
              <a:rPr lang="en-US" dirty="0" err="1"/>
              <a:t>sizden</a:t>
            </a:r>
            <a:r>
              <a:rPr lang="en-US" dirty="0"/>
              <a:t> </a:t>
            </a:r>
            <a:r>
              <a:rPr lang="en-US" dirty="0" err="1"/>
              <a:t>alır</a:t>
            </a:r>
            <a:r>
              <a:rPr lang="en-US" dirty="0"/>
              <a:t> </a:t>
            </a:r>
            <a:r>
              <a:rPr lang="en-US" dirty="0" err="1"/>
              <a:t>almaz</a:t>
            </a:r>
            <a:r>
              <a:rPr lang="en-US" dirty="0"/>
              <a:t> </a:t>
            </a:r>
            <a:r>
              <a:rPr lang="en-US" dirty="0" err="1"/>
              <a:t>saldırı</a:t>
            </a:r>
            <a:r>
              <a:rPr lang="en-US" dirty="0"/>
              <a:t> </a:t>
            </a:r>
            <a:r>
              <a:rPr lang="en-US" dirty="0" err="1"/>
              <a:t>işlemlerine</a:t>
            </a:r>
            <a:r>
              <a:rPr lang="en-US" dirty="0"/>
              <a:t> </a:t>
            </a:r>
            <a:r>
              <a:rPr lang="en-US" dirty="0" err="1"/>
              <a:t>başlayabilir</a:t>
            </a:r>
            <a:r>
              <a:rPr lang="en-US" dirty="0"/>
              <a:t>.</a:t>
            </a:r>
            <a:br>
              <a:rPr lang="en-US" dirty="0"/>
            </a:br>
            <a:br>
              <a:rPr lang="en-US" dirty="0"/>
            </a:br>
            <a:r>
              <a:rPr lang="en-US" b="1" dirty="0"/>
              <a:t>Keylogger </a:t>
            </a:r>
            <a:r>
              <a:rPr lang="en-US" b="1" dirty="0" err="1"/>
              <a:t>Türü</a:t>
            </a:r>
            <a:r>
              <a:rPr lang="en-US" b="1" dirty="0"/>
              <a:t> </a:t>
            </a:r>
            <a:r>
              <a:rPr lang="en-US" b="1" dirty="0" err="1"/>
              <a:t>Yazılımlar</a:t>
            </a:r>
            <a:r>
              <a:rPr lang="en-US" b="1" dirty="0"/>
              <a:t> </a:t>
            </a:r>
            <a:r>
              <a:rPr lang="en-US" b="1" dirty="0" err="1"/>
              <a:t>Sisteme</a:t>
            </a:r>
            <a:r>
              <a:rPr lang="en-US" b="1" dirty="0"/>
              <a:t> </a:t>
            </a:r>
            <a:r>
              <a:rPr lang="en-US" b="1" dirty="0" err="1"/>
              <a:t>Nasıl</a:t>
            </a:r>
            <a:r>
              <a:rPr lang="en-US" b="1" dirty="0"/>
              <a:t> </a:t>
            </a:r>
            <a:r>
              <a:rPr lang="en-US" b="1" dirty="0" err="1"/>
              <a:t>Giriyor</a:t>
            </a:r>
            <a:r>
              <a:rPr lang="en-US" b="1" dirty="0"/>
              <a:t>?</a:t>
            </a:r>
            <a:br>
              <a:rPr lang="en-US" b="1" dirty="0"/>
            </a:br>
            <a:endParaRPr lang="en-US" dirty="0"/>
          </a:p>
          <a:p>
            <a:r>
              <a:rPr lang="en-US" dirty="0" err="1"/>
              <a:t>Kötü</a:t>
            </a:r>
            <a:r>
              <a:rPr lang="en-US" dirty="0"/>
              <a:t> </a:t>
            </a:r>
            <a:r>
              <a:rPr lang="en-US" dirty="0" err="1"/>
              <a:t>niyetli</a:t>
            </a:r>
            <a:r>
              <a:rPr lang="en-US" dirty="0"/>
              <a:t> </a:t>
            </a:r>
            <a:r>
              <a:rPr lang="en-US" dirty="0" err="1"/>
              <a:t>kişiler</a:t>
            </a:r>
            <a:r>
              <a:rPr lang="en-US" dirty="0"/>
              <a:t> </a:t>
            </a:r>
            <a:r>
              <a:rPr lang="en-US" dirty="0" err="1"/>
              <a:t>tarafından</a:t>
            </a:r>
            <a:r>
              <a:rPr lang="en-US" dirty="0"/>
              <a:t> </a:t>
            </a:r>
            <a:r>
              <a:rPr lang="en-US" dirty="0" err="1"/>
              <a:t>yazılan</a:t>
            </a:r>
            <a:r>
              <a:rPr lang="en-US" dirty="0"/>
              <a:t> </a:t>
            </a:r>
            <a:r>
              <a:rPr lang="en-US" dirty="0" err="1"/>
              <a:t>ve</a:t>
            </a:r>
            <a:r>
              <a:rPr lang="en-US" dirty="0"/>
              <a:t> </a:t>
            </a:r>
            <a:r>
              <a:rPr lang="en-US" dirty="0" err="1"/>
              <a:t>işletim</a:t>
            </a:r>
            <a:r>
              <a:rPr lang="en-US" dirty="0"/>
              <a:t> </a:t>
            </a:r>
            <a:r>
              <a:rPr lang="en-US" dirty="0" err="1"/>
              <a:t>sistemlerinin</a:t>
            </a:r>
            <a:r>
              <a:rPr lang="en-US" dirty="0"/>
              <a:t> </a:t>
            </a:r>
            <a:r>
              <a:rPr lang="en-US" dirty="0" err="1"/>
              <a:t>açıklarından</a:t>
            </a:r>
            <a:r>
              <a:rPr lang="en-US" dirty="0"/>
              <a:t> </a:t>
            </a:r>
            <a:r>
              <a:rPr lang="en-US" dirty="0" err="1"/>
              <a:t>yararlanılarak</a:t>
            </a:r>
            <a:r>
              <a:rPr lang="en-US" dirty="0"/>
              <a:t> </a:t>
            </a:r>
            <a:r>
              <a:rPr lang="en-US" dirty="0" err="1"/>
              <a:t>hedef</a:t>
            </a:r>
            <a:r>
              <a:rPr lang="en-US" dirty="0"/>
              <a:t> </a:t>
            </a:r>
            <a:r>
              <a:rPr lang="en-US" dirty="0" err="1"/>
              <a:t>bilgisayarın</a:t>
            </a:r>
            <a:r>
              <a:rPr lang="en-US" dirty="0"/>
              <a:t> </a:t>
            </a:r>
            <a:r>
              <a:rPr lang="en-US" dirty="0" err="1"/>
              <a:t>kısmen</a:t>
            </a:r>
            <a:r>
              <a:rPr lang="en-US" dirty="0"/>
              <a:t> </a:t>
            </a:r>
            <a:r>
              <a:rPr lang="en-US" dirty="0" err="1"/>
              <a:t>veya</a:t>
            </a:r>
            <a:r>
              <a:rPr lang="en-US" dirty="0"/>
              <a:t> </a:t>
            </a:r>
            <a:r>
              <a:rPr lang="en-US" dirty="0" err="1"/>
              <a:t>tamamen</a:t>
            </a:r>
            <a:r>
              <a:rPr lang="en-US" dirty="0"/>
              <a:t> </a:t>
            </a:r>
            <a:r>
              <a:rPr lang="en-US" dirty="0" err="1"/>
              <a:t>yönetici</a:t>
            </a:r>
            <a:r>
              <a:rPr lang="en-US" dirty="0"/>
              <a:t> </a:t>
            </a:r>
            <a:r>
              <a:rPr lang="en-US" dirty="0" err="1"/>
              <a:t>haklarını</a:t>
            </a:r>
            <a:r>
              <a:rPr lang="en-US" dirty="0"/>
              <a:t> </a:t>
            </a:r>
            <a:r>
              <a:rPr lang="en-US" dirty="0" err="1"/>
              <a:t>saldırgana</a:t>
            </a:r>
            <a:r>
              <a:rPr lang="en-US" dirty="0"/>
              <a:t> </a:t>
            </a:r>
            <a:r>
              <a:rPr lang="en-US" dirty="0" err="1"/>
              <a:t>teslim</a:t>
            </a:r>
            <a:r>
              <a:rPr lang="en-US" dirty="0"/>
              <a:t> </a:t>
            </a:r>
            <a:r>
              <a:rPr lang="en-US" dirty="0" err="1"/>
              <a:t>eden</a:t>
            </a:r>
            <a:r>
              <a:rPr lang="en-US" dirty="0"/>
              <a:t> </a:t>
            </a:r>
            <a:r>
              <a:rPr lang="en-US" dirty="0" err="1"/>
              <a:t>truva</a:t>
            </a:r>
            <a:r>
              <a:rPr lang="en-US" dirty="0"/>
              <a:t> </a:t>
            </a:r>
            <a:r>
              <a:rPr lang="en-US" dirty="0" err="1"/>
              <a:t>atı</a:t>
            </a:r>
            <a:r>
              <a:rPr lang="en-US" dirty="0"/>
              <a:t> (trojan) </a:t>
            </a:r>
            <a:r>
              <a:rPr lang="en-US" dirty="0" err="1"/>
              <a:t>adlı</a:t>
            </a:r>
            <a:r>
              <a:rPr lang="en-US" dirty="0"/>
              <a:t> </a:t>
            </a:r>
            <a:r>
              <a:rPr lang="en-US" dirty="0" err="1"/>
              <a:t>yazılımlar</a:t>
            </a:r>
            <a:r>
              <a:rPr lang="en-US" dirty="0"/>
              <a:t> </a:t>
            </a:r>
            <a:r>
              <a:rPr lang="en-US" dirty="0" err="1"/>
              <a:t>aracılığıyla</a:t>
            </a:r>
            <a:r>
              <a:rPr lang="en-US" dirty="0"/>
              <a:t> keylogger </a:t>
            </a:r>
            <a:r>
              <a:rPr lang="en-US" dirty="0" err="1"/>
              <a:t>yazılımları</a:t>
            </a:r>
            <a:r>
              <a:rPr lang="en-US" dirty="0"/>
              <a:t> </a:t>
            </a:r>
            <a:r>
              <a:rPr lang="en-US" dirty="0" err="1"/>
              <a:t>sisteme</a:t>
            </a:r>
            <a:r>
              <a:rPr lang="en-US" dirty="0"/>
              <a:t> </a:t>
            </a:r>
            <a:r>
              <a:rPr lang="en-US" dirty="0" err="1"/>
              <a:t>yüklenebilir</a:t>
            </a:r>
            <a:r>
              <a:rPr lang="en-US" dirty="0"/>
              <a:t>.</a:t>
            </a:r>
          </a:p>
          <a:p>
            <a:r>
              <a:rPr lang="en-US" dirty="0"/>
              <a:t>Keylogger </a:t>
            </a:r>
            <a:r>
              <a:rPr lang="en-US" dirty="0" err="1"/>
              <a:t>yazılımı</a:t>
            </a:r>
            <a:r>
              <a:rPr lang="en-US" dirty="0"/>
              <a:t> </a:t>
            </a:r>
            <a:r>
              <a:rPr lang="en-US" dirty="0" err="1"/>
              <a:t>bilgisayara</a:t>
            </a:r>
            <a:r>
              <a:rPr lang="en-US" dirty="0"/>
              <a:t> </a:t>
            </a:r>
            <a:r>
              <a:rPr lang="en-US" dirty="0" err="1"/>
              <a:t>kullanıcı</a:t>
            </a:r>
            <a:r>
              <a:rPr lang="en-US" dirty="0"/>
              <a:t> </a:t>
            </a:r>
            <a:r>
              <a:rPr lang="en-US" dirty="0" err="1"/>
              <a:t>tarafından</a:t>
            </a:r>
            <a:r>
              <a:rPr lang="en-US" dirty="0"/>
              <a:t> </a:t>
            </a:r>
            <a:r>
              <a:rPr lang="en-US" dirty="0" err="1"/>
              <a:t>yüklenebilir</a:t>
            </a:r>
            <a:r>
              <a:rPr lang="en-US" dirty="0"/>
              <a:t>.</a:t>
            </a:r>
          </a:p>
          <a:p>
            <a:endParaRPr lang="en-US" dirty="0"/>
          </a:p>
        </p:txBody>
      </p:sp>
      <p:sp>
        <p:nvSpPr>
          <p:cNvPr id="4" name="Başlık 1">
            <a:extLst>
              <a:ext uri="{FF2B5EF4-FFF2-40B4-BE49-F238E27FC236}">
                <a16:creationId xmlns:a16="http://schemas.microsoft.com/office/drawing/2014/main" id="{2BE787CA-7EE7-4EEC-A924-C00B30C43E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 dirty="0"/>
              <a:t>Keylogger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33492286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F621A0C-A6DC-4282-B4BB-F530623DDE4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b="1" dirty="0"/>
              <a:t>Keylogger </a:t>
            </a:r>
            <a:r>
              <a:rPr lang="en-US" b="1" dirty="0" err="1"/>
              <a:t>ve</a:t>
            </a:r>
            <a:r>
              <a:rPr lang="en-US" b="1" dirty="0"/>
              <a:t> </a:t>
            </a:r>
            <a:r>
              <a:rPr lang="en-US" b="1" dirty="0" err="1"/>
              <a:t>benzeri</a:t>
            </a:r>
            <a:r>
              <a:rPr lang="en-US" b="1" dirty="0"/>
              <a:t> </a:t>
            </a:r>
            <a:r>
              <a:rPr lang="en-US" b="1" dirty="0" err="1"/>
              <a:t>programlardan</a:t>
            </a:r>
            <a:r>
              <a:rPr lang="en-US" b="1" dirty="0"/>
              <a:t> </a:t>
            </a:r>
            <a:r>
              <a:rPr lang="en-US" b="1" dirty="0" err="1"/>
              <a:t>etkilenmemek</a:t>
            </a:r>
            <a:r>
              <a:rPr lang="en-US" b="1" dirty="0"/>
              <a:t> </a:t>
            </a:r>
            <a:r>
              <a:rPr lang="en-US" b="1" dirty="0" err="1"/>
              <a:t>için</a:t>
            </a:r>
            <a:r>
              <a:rPr lang="en-US" b="1" dirty="0"/>
              <a:t>:</a:t>
            </a:r>
            <a:br>
              <a:rPr lang="en-US" b="1" dirty="0"/>
            </a:br>
            <a:endParaRPr lang="en-US" dirty="0"/>
          </a:p>
          <a:p>
            <a:r>
              <a:rPr lang="en-US" dirty="0" err="1"/>
              <a:t>Mutlaka</a:t>
            </a:r>
            <a:r>
              <a:rPr lang="en-US" dirty="0"/>
              <a:t> </a:t>
            </a:r>
            <a:r>
              <a:rPr lang="en-US" dirty="0" err="1"/>
              <a:t>işletim</a:t>
            </a:r>
            <a:r>
              <a:rPr lang="en-US" dirty="0"/>
              <a:t> </a:t>
            </a:r>
            <a:r>
              <a:rPr lang="en-US" dirty="0" err="1"/>
              <a:t>sisteminizin</a:t>
            </a:r>
            <a:r>
              <a:rPr lang="en-US" dirty="0"/>
              <a:t> </a:t>
            </a:r>
            <a:r>
              <a:rPr lang="en-US" dirty="0" err="1"/>
              <a:t>güncelleştirmelerini</a:t>
            </a:r>
            <a:r>
              <a:rPr lang="en-US" dirty="0"/>
              <a:t> </a:t>
            </a:r>
            <a:r>
              <a:rPr lang="en-US" dirty="0" err="1"/>
              <a:t>yapın</a:t>
            </a:r>
            <a:r>
              <a:rPr lang="en-US" dirty="0"/>
              <a:t>.</a:t>
            </a:r>
          </a:p>
          <a:p>
            <a:r>
              <a:rPr lang="en-US" dirty="0"/>
              <a:t>Bir </a:t>
            </a:r>
            <a:r>
              <a:rPr lang="en-US" dirty="0" err="1"/>
              <a:t>güncel</a:t>
            </a:r>
            <a:r>
              <a:rPr lang="en-US" dirty="0"/>
              <a:t> </a:t>
            </a:r>
            <a:r>
              <a:rPr lang="en-US" dirty="0" err="1"/>
              <a:t>ve</a:t>
            </a:r>
            <a:r>
              <a:rPr lang="en-US" dirty="0"/>
              <a:t> </a:t>
            </a:r>
            <a:r>
              <a:rPr lang="en-US" dirty="0" err="1"/>
              <a:t>aktif</a:t>
            </a:r>
            <a:r>
              <a:rPr lang="en-US" dirty="0"/>
              <a:t> </a:t>
            </a:r>
            <a:r>
              <a:rPr lang="en-US" dirty="0" err="1"/>
              <a:t>antivirüs</a:t>
            </a:r>
            <a:r>
              <a:rPr lang="en-US" dirty="0"/>
              <a:t> </a:t>
            </a:r>
            <a:r>
              <a:rPr lang="en-US" dirty="0" err="1"/>
              <a:t>programını</a:t>
            </a:r>
            <a:r>
              <a:rPr lang="en-US" dirty="0"/>
              <a:t> </a:t>
            </a:r>
            <a:r>
              <a:rPr lang="en-US" dirty="0" err="1"/>
              <a:t>bilgisayarınızda</a:t>
            </a:r>
            <a:r>
              <a:rPr lang="en-US" dirty="0"/>
              <a:t> </a:t>
            </a:r>
            <a:r>
              <a:rPr lang="en-US" dirty="0" err="1"/>
              <a:t>bulundurun</a:t>
            </a:r>
            <a:r>
              <a:rPr lang="en-US" dirty="0"/>
              <a:t>.</a:t>
            </a:r>
          </a:p>
          <a:p>
            <a:r>
              <a:rPr lang="en-US" dirty="0" err="1"/>
              <a:t>Bankacılık</a:t>
            </a:r>
            <a:r>
              <a:rPr lang="en-US" dirty="0"/>
              <a:t> </a:t>
            </a:r>
            <a:r>
              <a:rPr lang="en-US" dirty="0" err="1"/>
              <a:t>ve</a:t>
            </a:r>
            <a:r>
              <a:rPr lang="en-US" dirty="0"/>
              <a:t> </a:t>
            </a:r>
            <a:r>
              <a:rPr lang="en-US" dirty="0" err="1"/>
              <a:t>önemli</a:t>
            </a:r>
            <a:r>
              <a:rPr lang="en-US" dirty="0"/>
              <a:t> </a:t>
            </a:r>
            <a:r>
              <a:rPr lang="en-US" dirty="0" err="1"/>
              <a:t>işlemlerinizi</a:t>
            </a:r>
            <a:r>
              <a:rPr lang="en-US" dirty="0"/>
              <a:t> </a:t>
            </a:r>
            <a:r>
              <a:rPr lang="en-US" dirty="0" err="1"/>
              <a:t>güvenli</a:t>
            </a:r>
            <a:r>
              <a:rPr lang="en-US" dirty="0"/>
              <a:t> </a:t>
            </a:r>
            <a:r>
              <a:rPr lang="en-US" dirty="0" err="1"/>
              <a:t>olmayan</a:t>
            </a:r>
            <a:r>
              <a:rPr lang="en-US" dirty="0"/>
              <a:t> </a:t>
            </a:r>
            <a:r>
              <a:rPr lang="en-US" dirty="0" err="1"/>
              <a:t>bilgisayarlardan</a:t>
            </a:r>
            <a:r>
              <a:rPr lang="en-US" dirty="0"/>
              <a:t> </a:t>
            </a:r>
            <a:r>
              <a:rPr lang="en-US" dirty="0" err="1"/>
              <a:t>yapmayın</a:t>
            </a:r>
            <a:r>
              <a:rPr lang="en-US" dirty="0"/>
              <a:t>.</a:t>
            </a:r>
          </a:p>
          <a:p>
            <a:r>
              <a:rPr lang="en-US" dirty="0" err="1"/>
              <a:t>Kullandığınız</a:t>
            </a:r>
            <a:r>
              <a:rPr lang="en-US" dirty="0"/>
              <a:t> </a:t>
            </a:r>
            <a:r>
              <a:rPr lang="en-US" dirty="0" err="1"/>
              <a:t>bilgisayarın</a:t>
            </a:r>
            <a:r>
              <a:rPr lang="en-US" dirty="0"/>
              <a:t> web </a:t>
            </a:r>
            <a:r>
              <a:rPr lang="en-US" dirty="0" err="1"/>
              <a:t>browserı</a:t>
            </a:r>
            <a:r>
              <a:rPr lang="en-US" dirty="0"/>
              <a:t> (internet </a:t>
            </a:r>
            <a:r>
              <a:rPr lang="en-US" dirty="0" err="1"/>
              <a:t>tarayıcısı</a:t>
            </a:r>
            <a:r>
              <a:rPr lang="en-US" dirty="0"/>
              <a:t>)</a:t>
            </a:r>
            <a:r>
              <a:rPr lang="en-US" dirty="0" err="1"/>
              <a:t>nın</a:t>
            </a:r>
            <a:r>
              <a:rPr lang="en-US" dirty="0"/>
              <a:t> </a:t>
            </a:r>
            <a:r>
              <a:rPr lang="en-US" dirty="0" err="1"/>
              <a:t>otomatik</a:t>
            </a:r>
            <a:r>
              <a:rPr lang="en-US" dirty="0"/>
              <a:t> </a:t>
            </a:r>
            <a:r>
              <a:rPr lang="en-US" dirty="0" err="1"/>
              <a:t>tanımlama</a:t>
            </a:r>
            <a:r>
              <a:rPr lang="en-US" dirty="0"/>
              <a:t> </a:t>
            </a:r>
            <a:r>
              <a:rPr lang="en-US" dirty="0" err="1"/>
              <a:t>özelliğindeki</a:t>
            </a:r>
            <a:r>
              <a:rPr lang="en-US" dirty="0"/>
              <a:t> </a:t>
            </a:r>
            <a:r>
              <a:rPr lang="en-US" dirty="0" err="1"/>
              <a:t>Formlarda</a:t>
            </a:r>
            <a:r>
              <a:rPr lang="en-US" dirty="0"/>
              <a:t> </a:t>
            </a:r>
            <a:r>
              <a:rPr lang="en-US" dirty="0" err="1"/>
              <a:t>kullanıcı</a:t>
            </a:r>
            <a:r>
              <a:rPr lang="en-US" dirty="0"/>
              <a:t> </a:t>
            </a:r>
            <a:r>
              <a:rPr lang="en-US" dirty="0" err="1"/>
              <a:t>adları</a:t>
            </a:r>
            <a:r>
              <a:rPr lang="en-US" dirty="0"/>
              <a:t> </a:t>
            </a:r>
            <a:r>
              <a:rPr lang="en-US" dirty="0" err="1"/>
              <a:t>ve</a:t>
            </a:r>
            <a:r>
              <a:rPr lang="en-US" dirty="0"/>
              <a:t> </a:t>
            </a:r>
            <a:r>
              <a:rPr lang="en-US" dirty="0" err="1"/>
              <a:t>parolalar</a:t>
            </a:r>
            <a:r>
              <a:rPr lang="en-US" dirty="0"/>
              <a:t> </a:t>
            </a:r>
            <a:r>
              <a:rPr lang="en-US" dirty="0" err="1"/>
              <a:t>ile</a:t>
            </a:r>
            <a:r>
              <a:rPr lang="en-US" dirty="0"/>
              <a:t> </a:t>
            </a:r>
            <a:r>
              <a:rPr lang="en-US" dirty="0" err="1"/>
              <a:t>ilgili</a:t>
            </a:r>
            <a:r>
              <a:rPr lang="en-US" dirty="0"/>
              <a:t> </a:t>
            </a:r>
            <a:r>
              <a:rPr lang="en-US" dirty="0" err="1"/>
              <a:t>kısmın</a:t>
            </a:r>
            <a:r>
              <a:rPr lang="en-US" dirty="0"/>
              <a:t> </a:t>
            </a:r>
            <a:r>
              <a:rPr lang="en-US" dirty="0" err="1"/>
              <a:t>işaretsiz</a:t>
            </a:r>
            <a:r>
              <a:rPr lang="en-US" dirty="0"/>
              <a:t> </a:t>
            </a:r>
            <a:r>
              <a:rPr lang="en-US" dirty="0" err="1"/>
              <a:t>olmasına</a:t>
            </a:r>
            <a:r>
              <a:rPr lang="en-US" dirty="0"/>
              <a:t> </a:t>
            </a:r>
            <a:r>
              <a:rPr lang="en-US" dirty="0" err="1"/>
              <a:t>dikkat</a:t>
            </a:r>
            <a:r>
              <a:rPr lang="en-US" dirty="0"/>
              <a:t> </a:t>
            </a:r>
            <a:r>
              <a:rPr lang="en-US" dirty="0" err="1"/>
              <a:t>edin</a:t>
            </a:r>
            <a:r>
              <a:rPr lang="en-US" dirty="0"/>
              <a:t>.</a:t>
            </a:r>
          </a:p>
          <a:p>
            <a:endParaRPr lang="en-US" dirty="0"/>
          </a:p>
        </p:txBody>
      </p:sp>
      <p:sp>
        <p:nvSpPr>
          <p:cNvPr id="5" name="Başlık 1">
            <a:extLst>
              <a:ext uri="{FF2B5EF4-FFF2-40B4-BE49-F238E27FC236}">
                <a16:creationId xmlns:a16="http://schemas.microsoft.com/office/drawing/2014/main" id="{3A2AADFD-1E2F-4987-842E-8812D19F92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 dirty="0"/>
              <a:t>Keylogger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13010608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6B851B51-712D-4412-B2F6-3F44BD70FE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Mobil </a:t>
            </a:r>
            <a:r>
              <a:rPr lang="en-US" dirty="0" err="1"/>
              <a:t>Cihazlarda</a:t>
            </a:r>
            <a:r>
              <a:rPr lang="en-US" dirty="0"/>
              <a:t> </a:t>
            </a:r>
            <a:r>
              <a:rPr lang="en-US" dirty="0" err="1"/>
              <a:t>Güvenlik</a:t>
            </a:r>
            <a:r>
              <a:rPr lang="en-US" dirty="0"/>
              <a:t> </a:t>
            </a:r>
            <a:endParaRPr lang="tr-TR" dirty="0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60DB2D50-C005-46A8-8991-BE2FF3B894A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/>
              <a:t>Mobil uygulama güvenliği-gizem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7BD2DF1-6345-442A-8B08-47FBA4E31FD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1440612"/>
            <a:ext cx="10803147" cy="49546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618997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737F9167-6158-4EEA-9132-B866CA16EA2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9984" y="1264423"/>
            <a:ext cx="10852031" cy="5295311"/>
          </a:xfrm>
          <a:prstGeom prst="rect">
            <a:avLst/>
          </a:prstGeom>
        </p:spPr>
      </p:pic>
      <p:sp>
        <p:nvSpPr>
          <p:cNvPr id="7" name="Başlık 1">
            <a:extLst>
              <a:ext uri="{FF2B5EF4-FFF2-40B4-BE49-F238E27FC236}">
                <a16:creationId xmlns:a16="http://schemas.microsoft.com/office/drawing/2014/main" id="{D48875AC-AAEF-42CA-BD7E-DE73D506EA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 dirty="0"/>
              <a:t>Mobil </a:t>
            </a:r>
            <a:r>
              <a:rPr lang="en-US" dirty="0" err="1"/>
              <a:t>Cihazlarda</a:t>
            </a:r>
            <a:r>
              <a:rPr lang="en-US" dirty="0"/>
              <a:t> </a:t>
            </a:r>
            <a:r>
              <a:rPr lang="en-US" dirty="0" err="1"/>
              <a:t>Güvenlik</a:t>
            </a:r>
            <a:r>
              <a:rPr lang="en-US" dirty="0"/>
              <a:t> 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55094545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2D48BC85-BDF9-42F4-AF82-B9ADE73303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Kablosuz</a:t>
            </a:r>
            <a:r>
              <a:rPr lang="en-US" dirty="0"/>
              <a:t> </a:t>
            </a:r>
            <a:r>
              <a:rPr lang="en-US" dirty="0" err="1"/>
              <a:t>Ağ</a:t>
            </a:r>
            <a:r>
              <a:rPr lang="en-US" dirty="0"/>
              <a:t> </a:t>
            </a:r>
            <a:r>
              <a:rPr lang="en-US" dirty="0" err="1"/>
              <a:t>Güvenliği</a:t>
            </a:r>
            <a:endParaRPr lang="tr-TR" dirty="0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D4B3F7BB-B5E9-4371-834A-EA9446088D5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5433204" cy="4351338"/>
          </a:xfrm>
        </p:spPr>
        <p:txBody>
          <a:bodyPr>
            <a:normAutofit fontScale="70000" lnSpcReduction="20000"/>
          </a:bodyPr>
          <a:lstStyle/>
          <a:p>
            <a:r>
              <a:rPr lang="en-US" b="1" dirty="0" err="1"/>
              <a:t>Kafeler</a:t>
            </a:r>
            <a:r>
              <a:rPr lang="en-US" b="1" dirty="0"/>
              <a:t>, </a:t>
            </a:r>
            <a:r>
              <a:rPr lang="en-US" b="1" dirty="0" err="1"/>
              <a:t>restoranlar</a:t>
            </a:r>
            <a:r>
              <a:rPr lang="en-US" b="1" dirty="0"/>
              <a:t>, </a:t>
            </a:r>
            <a:r>
              <a:rPr lang="en-US" b="1" dirty="0" err="1"/>
              <a:t>hastaneler</a:t>
            </a:r>
            <a:r>
              <a:rPr lang="en-US" b="1" dirty="0"/>
              <a:t>, </a:t>
            </a:r>
            <a:r>
              <a:rPr lang="en-US" b="1" dirty="0" err="1"/>
              <a:t>havaalanları</a:t>
            </a:r>
            <a:r>
              <a:rPr lang="en-US" b="1" dirty="0"/>
              <a:t> </a:t>
            </a:r>
            <a:r>
              <a:rPr lang="en-US" b="1" dirty="0" err="1"/>
              <a:t>ve</a:t>
            </a:r>
            <a:r>
              <a:rPr lang="en-US" b="1" dirty="0"/>
              <a:t> </a:t>
            </a:r>
            <a:r>
              <a:rPr lang="en-US" b="1" dirty="0" err="1"/>
              <a:t>benzeri</a:t>
            </a:r>
            <a:r>
              <a:rPr lang="en-US" b="1" dirty="0"/>
              <a:t> </a:t>
            </a:r>
            <a:r>
              <a:rPr lang="en-US" b="1" dirty="0" err="1"/>
              <a:t>birçok</a:t>
            </a:r>
            <a:r>
              <a:rPr lang="en-US" b="1" dirty="0"/>
              <a:t> </a:t>
            </a:r>
            <a:r>
              <a:rPr lang="en-US" b="1" dirty="0" err="1"/>
              <a:t>yerde</a:t>
            </a:r>
            <a:r>
              <a:rPr lang="en-US" dirty="0"/>
              <a:t> </a:t>
            </a:r>
            <a:r>
              <a:rPr lang="en-US" dirty="0" err="1"/>
              <a:t>kablosuz</a:t>
            </a:r>
            <a:r>
              <a:rPr lang="en-US" dirty="0"/>
              <a:t> </a:t>
            </a:r>
            <a:r>
              <a:rPr lang="en-US" dirty="0" err="1"/>
              <a:t>ağları</a:t>
            </a:r>
            <a:r>
              <a:rPr lang="en-US" dirty="0"/>
              <a:t> </a:t>
            </a:r>
            <a:r>
              <a:rPr lang="en-US" dirty="0" err="1"/>
              <a:t>kullanmaktayız</a:t>
            </a:r>
            <a:r>
              <a:rPr lang="en-US" dirty="0"/>
              <a:t>. Hatta </a:t>
            </a:r>
            <a:r>
              <a:rPr lang="en-US" dirty="0" err="1"/>
              <a:t>işyerimiz</a:t>
            </a:r>
            <a:r>
              <a:rPr lang="en-US" dirty="0"/>
              <a:t> </a:t>
            </a:r>
            <a:r>
              <a:rPr lang="en-US" dirty="0" err="1"/>
              <a:t>ve</a:t>
            </a:r>
            <a:r>
              <a:rPr lang="en-US" dirty="0"/>
              <a:t> </a:t>
            </a:r>
            <a:r>
              <a:rPr lang="en-US" dirty="0" err="1"/>
              <a:t>evimizde</a:t>
            </a:r>
            <a:r>
              <a:rPr lang="en-US" dirty="0"/>
              <a:t> bile </a:t>
            </a:r>
            <a:r>
              <a:rPr lang="en-US" dirty="0" err="1"/>
              <a:t>artık</a:t>
            </a:r>
            <a:r>
              <a:rPr lang="en-US" dirty="0"/>
              <a:t> </a:t>
            </a:r>
            <a:r>
              <a:rPr lang="en-US" dirty="0" err="1"/>
              <a:t>mobil</a:t>
            </a:r>
            <a:r>
              <a:rPr lang="en-US" dirty="0"/>
              <a:t> </a:t>
            </a:r>
            <a:r>
              <a:rPr lang="en-US" dirty="0" err="1"/>
              <a:t>olmaya</a:t>
            </a:r>
            <a:r>
              <a:rPr lang="en-US" dirty="0"/>
              <a:t> </a:t>
            </a:r>
            <a:r>
              <a:rPr lang="en-US" dirty="0" err="1"/>
              <a:t>çalışıyor</a:t>
            </a:r>
            <a:r>
              <a:rPr lang="en-US" dirty="0"/>
              <a:t> </a:t>
            </a:r>
            <a:r>
              <a:rPr lang="en-US" dirty="0" err="1"/>
              <a:t>ve</a:t>
            </a:r>
            <a:r>
              <a:rPr lang="en-US" dirty="0"/>
              <a:t> </a:t>
            </a:r>
            <a:r>
              <a:rPr lang="en-US" dirty="0" err="1"/>
              <a:t>kablosuz</a:t>
            </a:r>
            <a:r>
              <a:rPr lang="en-US" dirty="0"/>
              <a:t> </a:t>
            </a:r>
            <a:r>
              <a:rPr lang="en-US" dirty="0" err="1"/>
              <a:t>olarak</a:t>
            </a:r>
            <a:r>
              <a:rPr lang="en-US" dirty="0"/>
              <a:t> </a:t>
            </a:r>
            <a:r>
              <a:rPr lang="en-US" dirty="0" err="1"/>
              <a:t>interneti</a:t>
            </a:r>
            <a:r>
              <a:rPr lang="en-US" dirty="0"/>
              <a:t> </a:t>
            </a:r>
            <a:r>
              <a:rPr lang="en-US" dirty="0" err="1"/>
              <a:t>kullanıyoruz</a:t>
            </a:r>
            <a:r>
              <a:rPr lang="en-US" dirty="0"/>
              <a:t>. </a:t>
            </a:r>
          </a:p>
          <a:p>
            <a:endParaRPr lang="en-US" dirty="0"/>
          </a:p>
          <a:p>
            <a:r>
              <a:rPr lang="en-US" dirty="0" err="1"/>
              <a:t>Siber</a:t>
            </a:r>
            <a:r>
              <a:rPr lang="en-US" dirty="0"/>
              <a:t> </a:t>
            </a:r>
            <a:r>
              <a:rPr lang="en-US" dirty="0" err="1"/>
              <a:t>saldırganlar</a:t>
            </a:r>
            <a:r>
              <a:rPr lang="en-US" dirty="0"/>
              <a:t> </a:t>
            </a:r>
            <a:r>
              <a:rPr lang="en-US" dirty="0" err="1"/>
              <a:t>güvensiz</a:t>
            </a:r>
            <a:r>
              <a:rPr lang="en-US" dirty="0"/>
              <a:t> </a:t>
            </a:r>
            <a:r>
              <a:rPr lang="en-US" dirty="0" err="1"/>
              <a:t>ağlara</a:t>
            </a:r>
            <a:r>
              <a:rPr lang="en-US" dirty="0"/>
              <a:t> </a:t>
            </a:r>
            <a:r>
              <a:rPr lang="en-US" dirty="0" err="1"/>
              <a:t>sızarak</a:t>
            </a:r>
            <a:r>
              <a:rPr lang="en-US" dirty="0"/>
              <a:t>, </a:t>
            </a:r>
            <a:r>
              <a:rPr lang="en-US" dirty="0" err="1"/>
              <a:t>ağ</a:t>
            </a:r>
            <a:r>
              <a:rPr lang="en-US" dirty="0"/>
              <a:t> </a:t>
            </a:r>
            <a:r>
              <a:rPr lang="en-US" dirty="0" err="1"/>
              <a:t>üzerindeki</a:t>
            </a:r>
            <a:r>
              <a:rPr lang="en-US" dirty="0"/>
              <a:t> </a:t>
            </a:r>
            <a:r>
              <a:rPr lang="en-US" dirty="0" err="1"/>
              <a:t>iletişiminizi</a:t>
            </a:r>
            <a:r>
              <a:rPr lang="en-US" dirty="0"/>
              <a:t> </a:t>
            </a:r>
            <a:r>
              <a:rPr lang="en-US" dirty="0" err="1"/>
              <a:t>dinleyebilir</a:t>
            </a:r>
            <a:r>
              <a:rPr lang="en-US" dirty="0"/>
              <a:t>, </a:t>
            </a:r>
            <a:r>
              <a:rPr lang="en-US" dirty="0" err="1"/>
              <a:t>sizi</a:t>
            </a:r>
            <a:r>
              <a:rPr lang="en-US" dirty="0"/>
              <a:t> </a:t>
            </a:r>
            <a:r>
              <a:rPr lang="en-US" dirty="0" err="1"/>
              <a:t>sahte</a:t>
            </a:r>
            <a:r>
              <a:rPr lang="en-US" dirty="0"/>
              <a:t> </a:t>
            </a:r>
            <a:r>
              <a:rPr lang="en-US" dirty="0" err="1"/>
              <a:t>sitelere</a:t>
            </a:r>
            <a:r>
              <a:rPr lang="en-US" dirty="0"/>
              <a:t> </a:t>
            </a:r>
            <a:r>
              <a:rPr lang="en-US" dirty="0" err="1"/>
              <a:t>yönlendirebilir</a:t>
            </a:r>
            <a:r>
              <a:rPr lang="en-US" dirty="0"/>
              <a:t> </a:t>
            </a:r>
            <a:r>
              <a:rPr lang="en-US" dirty="0" err="1"/>
              <a:t>veya</a:t>
            </a:r>
            <a:r>
              <a:rPr lang="en-US" dirty="0"/>
              <a:t> </a:t>
            </a:r>
            <a:r>
              <a:rPr lang="en-US" dirty="0" err="1"/>
              <a:t>kredi</a:t>
            </a:r>
            <a:r>
              <a:rPr lang="en-US" dirty="0"/>
              <a:t> </a:t>
            </a:r>
            <a:r>
              <a:rPr lang="en-US" dirty="0" err="1"/>
              <a:t>kartı</a:t>
            </a:r>
            <a:r>
              <a:rPr lang="en-US" dirty="0"/>
              <a:t> </a:t>
            </a:r>
            <a:r>
              <a:rPr lang="en-US" dirty="0" err="1"/>
              <a:t>gibi</a:t>
            </a:r>
            <a:r>
              <a:rPr lang="en-US" dirty="0"/>
              <a:t> </a:t>
            </a:r>
            <a:r>
              <a:rPr lang="en-US" dirty="0" err="1"/>
              <a:t>kritik</a:t>
            </a:r>
            <a:r>
              <a:rPr lang="en-US" dirty="0"/>
              <a:t> </a:t>
            </a:r>
            <a:r>
              <a:rPr lang="en-US" dirty="0" err="1"/>
              <a:t>bilgilerinizi</a:t>
            </a:r>
            <a:r>
              <a:rPr lang="en-US" dirty="0"/>
              <a:t> </a:t>
            </a:r>
            <a:r>
              <a:rPr lang="en-US" dirty="0" err="1"/>
              <a:t>çalabilirler</a:t>
            </a:r>
            <a:r>
              <a:rPr lang="en-US" dirty="0"/>
              <a:t>. Bu </a:t>
            </a:r>
            <a:r>
              <a:rPr lang="en-US" dirty="0" err="1"/>
              <a:t>noktada</a:t>
            </a:r>
            <a:r>
              <a:rPr lang="en-US" dirty="0"/>
              <a:t> </a:t>
            </a:r>
            <a:r>
              <a:rPr lang="en-US" dirty="0" err="1"/>
              <a:t>kablosuz</a:t>
            </a:r>
            <a:r>
              <a:rPr lang="en-US" dirty="0"/>
              <a:t> </a:t>
            </a:r>
            <a:r>
              <a:rPr lang="en-US" dirty="0" err="1"/>
              <a:t>ağımızı</a:t>
            </a:r>
            <a:r>
              <a:rPr lang="en-US" dirty="0"/>
              <a:t> hem </a:t>
            </a:r>
            <a:r>
              <a:rPr lang="en-US" dirty="0" err="1"/>
              <a:t>iş</a:t>
            </a:r>
            <a:r>
              <a:rPr lang="en-US" dirty="0"/>
              <a:t> </a:t>
            </a:r>
            <a:r>
              <a:rPr lang="en-US" dirty="0" err="1"/>
              <a:t>yerlerimizde</a:t>
            </a:r>
            <a:r>
              <a:rPr lang="en-US" dirty="0"/>
              <a:t> hem de </a:t>
            </a:r>
            <a:r>
              <a:rPr lang="en-US" dirty="0" err="1"/>
              <a:t>evimizde</a:t>
            </a:r>
            <a:r>
              <a:rPr lang="en-US" dirty="0"/>
              <a:t> </a:t>
            </a:r>
            <a:r>
              <a:rPr lang="en-US" dirty="0" err="1"/>
              <a:t>korumak</a:t>
            </a:r>
            <a:r>
              <a:rPr lang="en-US" dirty="0"/>
              <a:t> </a:t>
            </a:r>
            <a:r>
              <a:rPr lang="en-US" dirty="0" err="1"/>
              <a:t>zorundayız</a:t>
            </a:r>
            <a:r>
              <a:rPr lang="en-US" dirty="0"/>
              <a:t>.</a:t>
            </a:r>
            <a:r>
              <a:rPr lang="en-US" b="1" dirty="0"/>
              <a:t> </a:t>
            </a:r>
          </a:p>
          <a:p>
            <a:endParaRPr lang="en-US" b="1" dirty="0"/>
          </a:p>
          <a:p>
            <a:r>
              <a:rPr lang="en-US" b="1" dirty="0" err="1"/>
              <a:t>Diğer</a:t>
            </a:r>
            <a:r>
              <a:rPr lang="en-US" b="1" dirty="0"/>
              <a:t> </a:t>
            </a:r>
            <a:r>
              <a:rPr lang="en-US" b="1" dirty="0" err="1"/>
              <a:t>bir</a:t>
            </a:r>
            <a:r>
              <a:rPr lang="en-US" b="1" dirty="0"/>
              <a:t> risk </a:t>
            </a:r>
            <a:r>
              <a:rPr lang="en-US" b="1" dirty="0" err="1"/>
              <a:t>ise</a:t>
            </a:r>
            <a:r>
              <a:rPr lang="en-US" b="1" dirty="0"/>
              <a:t> </a:t>
            </a:r>
            <a:r>
              <a:rPr lang="en-US" b="1" dirty="0" err="1"/>
              <a:t>havaalanları</a:t>
            </a:r>
            <a:r>
              <a:rPr lang="en-US" b="1" dirty="0"/>
              <a:t>, </a:t>
            </a:r>
            <a:r>
              <a:rPr lang="en-US" b="1" dirty="0" err="1"/>
              <a:t>oteller</a:t>
            </a:r>
            <a:r>
              <a:rPr lang="en-US" b="1" dirty="0"/>
              <a:t>, </a:t>
            </a:r>
            <a:r>
              <a:rPr lang="en-US" b="1" dirty="0" err="1"/>
              <a:t>kafeler</a:t>
            </a:r>
            <a:r>
              <a:rPr lang="en-US" b="1" dirty="0"/>
              <a:t> </a:t>
            </a:r>
            <a:r>
              <a:rPr lang="en-US" b="1" dirty="0" err="1"/>
              <a:t>veya</a:t>
            </a:r>
            <a:r>
              <a:rPr lang="en-US" b="1" dirty="0"/>
              <a:t> </a:t>
            </a:r>
            <a:r>
              <a:rPr lang="en-US" b="1" dirty="0" err="1"/>
              <a:t>hastaneler</a:t>
            </a:r>
            <a:r>
              <a:rPr lang="en-US" b="1" dirty="0"/>
              <a:t> </a:t>
            </a:r>
            <a:r>
              <a:rPr lang="en-US" b="1" dirty="0" err="1"/>
              <a:t>gibi</a:t>
            </a:r>
            <a:r>
              <a:rPr lang="en-US" b="1" dirty="0"/>
              <a:t> </a:t>
            </a:r>
            <a:r>
              <a:rPr lang="en-US" b="1" dirty="0" err="1"/>
              <a:t>halka</a:t>
            </a:r>
            <a:r>
              <a:rPr lang="en-US" b="1" dirty="0"/>
              <a:t> </a:t>
            </a:r>
            <a:r>
              <a:rPr lang="en-US" b="1" dirty="0" err="1"/>
              <a:t>açık</a:t>
            </a:r>
            <a:r>
              <a:rPr lang="en-US" b="1" dirty="0"/>
              <a:t> </a:t>
            </a:r>
            <a:r>
              <a:rPr lang="en-US" b="1" dirty="0" err="1"/>
              <a:t>alanlarda</a:t>
            </a:r>
            <a:r>
              <a:rPr lang="en-US" b="1" dirty="0"/>
              <a:t> </a:t>
            </a:r>
            <a:r>
              <a:rPr lang="en-US" b="1" dirty="0" err="1"/>
              <a:t>güvenliği</a:t>
            </a:r>
            <a:r>
              <a:rPr lang="en-US" b="1" dirty="0"/>
              <a:t> </a:t>
            </a:r>
            <a:r>
              <a:rPr lang="en-US" b="1" dirty="0" err="1"/>
              <a:t>sağlanmamış</a:t>
            </a:r>
            <a:r>
              <a:rPr lang="en-US" b="1" dirty="0"/>
              <a:t> </a:t>
            </a:r>
            <a:r>
              <a:rPr lang="en-US" b="1" dirty="0" err="1"/>
              <a:t>kablosuz</a:t>
            </a:r>
            <a:r>
              <a:rPr lang="en-US" b="1" dirty="0"/>
              <a:t> </a:t>
            </a:r>
            <a:r>
              <a:rPr lang="en-US" b="1" dirty="0" err="1"/>
              <a:t>ağlardır</a:t>
            </a:r>
            <a:r>
              <a:rPr lang="en-US" b="1" dirty="0"/>
              <a:t>.</a:t>
            </a:r>
            <a:endParaRPr lang="en-US" dirty="0"/>
          </a:p>
          <a:p>
            <a:pPr marL="0" indent="0">
              <a:buNone/>
            </a:pPr>
            <a:endParaRPr lang="tr-TR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AD95F24-8372-4AC2-9420-956EAD5F1E4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15829" y="2242329"/>
            <a:ext cx="4378181" cy="28300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20330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1D9E36-0694-4D48-9B2B-3C9C04BD4F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Kablosuz</a:t>
            </a:r>
            <a:r>
              <a:rPr lang="en-US" dirty="0"/>
              <a:t> </a:t>
            </a:r>
            <a:r>
              <a:rPr lang="en-US" dirty="0" err="1"/>
              <a:t>Ağ</a:t>
            </a:r>
            <a:r>
              <a:rPr lang="en-US" dirty="0"/>
              <a:t> </a:t>
            </a:r>
            <a:r>
              <a:rPr lang="en-US" dirty="0" err="1"/>
              <a:t>Güvenliğini</a:t>
            </a:r>
            <a:r>
              <a:rPr lang="en-US" dirty="0"/>
              <a:t> </a:t>
            </a:r>
            <a:r>
              <a:rPr lang="en-US" dirty="0" err="1"/>
              <a:t>Nasıl</a:t>
            </a:r>
            <a:r>
              <a:rPr lang="en-US" dirty="0"/>
              <a:t> </a:t>
            </a:r>
            <a:r>
              <a:rPr lang="en-US" dirty="0" err="1"/>
              <a:t>Sağlarım</a:t>
            </a:r>
            <a:r>
              <a:rPr lang="en-US" dirty="0"/>
              <a:t>?</a:t>
            </a:r>
            <a:br>
              <a:rPr lang="en-US" dirty="0"/>
            </a:br>
            <a:endParaRPr lang="en-US" dirty="0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43172DCE-ECE2-4949-B0ED-E2BFD316FF9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200" y="1219724"/>
            <a:ext cx="10082842" cy="230848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1EE45083-2A86-4DE2-987E-BD01A8E9E5D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5747" y="3749390"/>
            <a:ext cx="10395971" cy="16421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218283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11764A34-BB6B-4298-8095-316879F19B4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83578" y="1023114"/>
            <a:ext cx="9084335" cy="178117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172BEFBB-6E94-4D05-9BEA-0AAF3A56EE7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3578" y="2975574"/>
            <a:ext cx="9084335" cy="3800475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6AA11AEC-D2C7-4C85-A0FC-F1C7829C5D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3027" y="145915"/>
            <a:ext cx="10515600" cy="1325563"/>
          </a:xfrm>
        </p:spPr>
        <p:txBody>
          <a:bodyPr/>
          <a:lstStyle/>
          <a:p>
            <a:r>
              <a:rPr lang="en-US" dirty="0" err="1"/>
              <a:t>Kablosuz</a:t>
            </a:r>
            <a:r>
              <a:rPr lang="en-US" dirty="0"/>
              <a:t> </a:t>
            </a:r>
            <a:r>
              <a:rPr lang="en-US" dirty="0" err="1"/>
              <a:t>Ağ</a:t>
            </a:r>
            <a:r>
              <a:rPr lang="en-US" dirty="0"/>
              <a:t> </a:t>
            </a:r>
            <a:r>
              <a:rPr lang="en-US" dirty="0" err="1"/>
              <a:t>Güvenliğini</a:t>
            </a:r>
            <a:r>
              <a:rPr lang="en-US" dirty="0"/>
              <a:t> </a:t>
            </a:r>
            <a:r>
              <a:rPr lang="en-US" dirty="0" err="1"/>
              <a:t>Nasıl</a:t>
            </a:r>
            <a:r>
              <a:rPr lang="en-US" dirty="0"/>
              <a:t> </a:t>
            </a:r>
            <a:r>
              <a:rPr lang="en-US" dirty="0" err="1"/>
              <a:t>Sağlarım</a:t>
            </a:r>
            <a:r>
              <a:rPr lang="en-US" dirty="0"/>
              <a:t>?</a:t>
            </a:r>
            <a:br>
              <a:rPr lang="en-US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818267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86C67A39-CED7-4236-95B7-D8D1EDC0743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00177" y="1386157"/>
            <a:ext cx="7772400" cy="325755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178D9657-32E7-4E1A-A250-39A8A5ECC2D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6416" y="5013984"/>
            <a:ext cx="8172450" cy="1543050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B053BD4B-7773-4969-A909-1D3EC860E1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0152" y="244355"/>
            <a:ext cx="10515600" cy="1325563"/>
          </a:xfrm>
        </p:spPr>
        <p:txBody>
          <a:bodyPr/>
          <a:lstStyle/>
          <a:p>
            <a:r>
              <a:rPr lang="en-US" dirty="0" err="1"/>
              <a:t>Kablosuz</a:t>
            </a:r>
            <a:r>
              <a:rPr lang="en-US" dirty="0"/>
              <a:t> </a:t>
            </a:r>
            <a:r>
              <a:rPr lang="en-US" dirty="0" err="1"/>
              <a:t>Ağ</a:t>
            </a:r>
            <a:r>
              <a:rPr lang="en-US" dirty="0"/>
              <a:t> </a:t>
            </a:r>
            <a:r>
              <a:rPr lang="en-US" dirty="0" err="1"/>
              <a:t>Güvenliğini</a:t>
            </a:r>
            <a:r>
              <a:rPr lang="en-US" dirty="0"/>
              <a:t> </a:t>
            </a:r>
            <a:r>
              <a:rPr lang="en-US" dirty="0" err="1"/>
              <a:t>Nasıl</a:t>
            </a:r>
            <a:r>
              <a:rPr lang="en-US" dirty="0"/>
              <a:t> </a:t>
            </a:r>
            <a:r>
              <a:rPr lang="en-US" dirty="0" err="1"/>
              <a:t>Sağlarım</a:t>
            </a:r>
            <a:r>
              <a:rPr lang="en-US" dirty="0"/>
              <a:t>?</a:t>
            </a:r>
            <a:br>
              <a:rPr lang="en-US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558969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167</TotalTime>
  <Words>1556</Words>
  <Application>Microsoft Office PowerPoint</Application>
  <PresentationFormat>Widescreen</PresentationFormat>
  <Paragraphs>138</Paragraphs>
  <Slides>36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36</vt:i4>
      </vt:variant>
    </vt:vector>
  </HeadingPairs>
  <TitlesOfParts>
    <vt:vector size="41" baseType="lpstr">
      <vt:lpstr>Arial</vt:lpstr>
      <vt:lpstr>Calibri</vt:lpstr>
      <vt:lpstr>Calibri Light</vt:lpstr>
      <vt:lpstr>Times New Roman</vt:lpstr>
      <vt:lpstr>Office Teması</vt:lpstr>
      <vt:lpstr>PowerPoint Presentation</vt:lpstr>
      <vt:lpstr>AJANDA</vt:lpstr>
      <vt:lpstr>Temel Kavramlar</vt:lpstr>
      <vt:lpstr>Temel Kavramlar</vt:lpstr>
      <vt:lpstr>Temel Kavramlar</vt:lpstr>
      <vt:lpstr>Bilgi Güvenliğinin Önemi</vt:lpstr>
      <vt:lpstr>Ülkemizde Bilgi Güvenliği</vt:lpstr>
      <vt:lpstr>Ülkemizde Bilgi Güvenliği</vt:lpstr>
      <vt:lpstr>Ülkemizde Bilgi Güvenliği</vt:lpstr>
      <vt:lpstr>BGYS Sorumlulukları</vt:lpstr>
      <vt:lpstr>Güncel Saldırılar</vt:lpstr>
      <vt:lpstr>Güncel Saldırılar</vt:lpstr>
      <vt:lpstr>Hack ve Hacker</vt:lpstr>
      <vt:lpstr>Siber Saldırı Süreçleri</vt:lpstr>
      <vt:lpstr>Saldırı Türleri</vt:lpstr>
      <vt:lpstr>PowerPoint Presentation</vt:lpstr>
      <vt:lpstr>PowerPoint Presentation</vt:lpstr>
      <vt:lpstr>PowerPoint Presentation</vt:lpstr>
      <vt:lpstr>PowerPoint Presentation</vt:lpstr>
      <vt:lpstr>Sosyal Mühendislik</vt:lpstr>
      <vt:lpstr>Sosyal Mühendislik</vt:lpstr>
      <vt:lpstr>PowerPoint Presentation</vt:lpstr>
      <vt:lpstr>Pnishing Saldırısı Nasıl Yapılır?</vt:lpstr>
      <vt:lpstr>Peki bu saldırıdan nasıl korunabiliriz ? </vt:lpstr>
      <vt:lpstr>Saldırı Türleri - Keylogger</vt:lpstr>
      <vt:lpstr>Keylogger</vt:lpstr>
      <vt:lpstr>Keylogger</vt:lpstr>
      <vt:lpstr>Keylogger</vt:lpstr>
      <vt:lpstr>Keylogger</vt:lpstr>
      <vt:lpstr>Keylogger</vt:lpstr>
      <vt:lpstr>Mobil Cihazlarda Güvenlik </vt:lpstr>
      <vt:lpstr>Mobil Cihazlarda Güvenlik </vt:lpstr>
      <vt:lpstr>Kablosuz Ağ Güvenliği</vt:lpstr>
      <vt:lpstr>Kablosuz Ağ Güvenliğini Nasıl Sağlarım? </vt:lpstr>
      <vt:lpstr>Kablosuz Ağ Güvenliğini Nasıl Sağlarım? </vt:lpstr>
      <vt:lpstr>Kablosuz Ağ Güvenliğini Nasıl Sağlarım?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Sunusu</dc:title>
  <dc:creator>Ahmet KAŞİF</dc:creator>
  <cp:lastModifiedBy>btucse</cp:lastModifiedBy>
  <cp:revision>17</cp:revision>
  <dcterms:created xsi:type="dcterms:W3CDTF">2020-02-23T14:09:22Z</dcterms:created>
  <dcterms:modified xsi:type="dcterms:W3CDTF">2020-02-24T11:21:11Z</dcterms:modified>
</cp:coreProperties>
</file>