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png" ContentType="image/pn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0693400" cy="7556500"/>
  <p:notesSz cx="10693400" cy="7556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260"/>
            <a:ext cx="962406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8901" y="423085"/>
            <a:ext cx="8747038" cy="68972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13" y="236140"/>
            <a:ext cx="9288194" cy="73203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1889125"/>
            <a:ext cx="8815912" cy="38569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1889125"/>
            <a:ext cx="7241642" cy="14955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474" y="147587"/>
            <a:ext cx="9150445" cy="60707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474" y="147587"/>
            <a:ext cx="9150445" cy="66906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3594" y="619869"/>
            <a:ext cx="8973339" cy="5598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305014"/>
            <a:ext cx="8117330" cy="520493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13" y="236140"/>
            <a:ext cx="9130766" cy="5598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474" y="147587"/>
            <a:ext cx="9150445" cy="521477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886" y="147587"/>
            <a:ext cx="9298033" cy="69366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474" y="147587"/>
            <a:ext cx="9150445" cy="54410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550994"/>
            <a:ext cx="9130766" cy="362082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13" y="1101989"/>
            <a:ext cx="9170123" cy="42111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1313" y="1023276"/>
            <a:ext cx="8983179" cy="528364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1101989"/>
            <a:ext cx="9366907" cy="378808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8740" y="1249577"/>
            <a:ext cx="8658485" cy="427020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314854"/>
            <a:ext cx="8658485" cy="61396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0027" y="314854"/>
            <a:ext cx="7635210" cy="527380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3886" y="865848"/>
            <a:ext cx="9209480" cy="52738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2024-04-02T06:20:40Z</dcterms:created>
  <dcterms:modified xsi:type="dcterms:W3CDTF">2024-04-02T06:20:40Z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2024-04-02T00:00:00Z</vt:filetime>
  </property>
</Properties>
</file>